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0"/>
  </p:notesMasterIdLst>
  <p:sldIdLst>
    <p:sldId id="300" r:id="rId2"/>
    <p:sldId id="260" r:id="rId3"/>
    <p:sldId id="310" r:id="rId4"/>
    <p:sldId id="303" r:id="rId5"/>
    <p:sldId id="304" r:id="rId6"/>
    <p:sldId id="306" r:id="rId7"/>
    <p:sldId id="307" r:id="rId8"/>
    <p:sldId id="308" r:id="rId9"/>
    <p:sldId id="309" r:id="rId10"/>
    <p:sldId id="305" r:id="rId11"/>
    <p:sldId id="311" r:id="rId12"/>
    <p:sldId id="312" r:id="rId13"/>
    <p:sldId id="313" r:id="rId14"/>
    <p:sldId id="314" r:id="rId15"/>
    <p:sldId id="315" r:id="rId16"/>
    <p:sldId id="317" r:id="rId17"/>
    <p:sldId id="318" r:id="rId18"/>
    <p:sldId id="258" r:id="rId19"/>
  </p:sldIdLst>
  <p:sldSz cx="9144000" cy="5143500" type="screen16x9"/>
  <p:notesSz cx="6858000" cy="9144000"/>
  <p:embeddedFontLst>
    <p:embeddedFont>
      <p:font typeface="Adobe Caslon Pro Bold" panose="0205070206050A020403" pitchFamily="18" charset="0"/>
      <p:bold r:id="rId21"/>
      <p:boldItalic r:id="rId22"/>
    </p:embeddedFont>
    <p:embeddedFont>
      <p:font typeface="Fira Sans Condensed Light" panose="020B0403050000020004" pitchFamily="34" charset="0"/>
      <p:regular r:id="rId23"/>
      <p:bold r:id="rId24"/>
      <p:italic r:id="rId25"/>
      <p:boldItalic r:id="rId26"/>
    </p:embeddedFont>
    <p:embeddedFont>
      <p:font typeface="Rajdhani" panose="020B0604020202020204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43546"/>
    <a:srgbClr val="032E3E"/>
    <a:srgbClr val="39F3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3587DAF-BAEE-42DA-82EC-AE03216D3FC5}">
  <a:tblStyle styleId="{A3587DAF-BAEE-42DA-82EC-AE03216D3F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9" d="100"/>
          <a:sy n="139" d="100"/>
        </p:scale>
        <p:origin x="24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79770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5622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2912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58652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24092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0293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53994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0457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6372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2008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5205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315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2993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4036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5787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9" r:id="rId2"/>
    <p:sldLayoutId id="2147483660" r:id="rId3"/>
    <p:sldLayoutId id="2147483666" r:id="rId4"/>
    <p:sldLayoutId id="2147483667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microsoft.com/office/2007/relationships/media" Target="../media/media1.wav"/><Relationship Id="rId1" Type="http://schemas.openxmlformats.org/officeDocument/2006/relationships/audio" Target="NULL" TargetMode="External"/><Relationship Id="rId6" Type="http://schemas.openxmlformats.org/officeDocument/2006/relationships/image" Target="../media/image2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D47238E-798A-869A-B101-9D504BF52FB6}"/>
              </a:ext>
            </a:extLst>
          </p:cNvPr>
          <p:cNvGrpSpPr/>
          <p:nvPr/>
        </p:nvGrpSpPr>
        <p:grpSpPr>
          <a:xfrm>
            <a:off x="1225550" y="1690143"/>
            <a:ext cx="1948078" cy="1910892"/>
            <a:chOff x="612167" y="1224803"/>
            <a:chExt cx="1243479" cy="1134140"/>
          </a:xfrm>
        </p:grpSpPr>
        <p:sp>
          <p:nvSpPr>
            <p:cNvPr id="16" name="Flowchart: Connector 15">
              <a:extLst>
                <a:ext uri="{FF2B5EF4-FFF2-40B4-BE49-F238E27FC236}">
                  <a16:creationId xmlns:a16="http://schemas.microsoft.com/office/drawing/2014/main" id="{0425166D-3C79-8D0C-A8F0-630939A59EC2}"/>
                </a:ext>
              </a:extLst>
            </p:cNvPr>
            <p:cNvSpPr/>
            <p:nvPr/>
          </p:nvSpPr>
          <p:spPr>
            <a:xfrm>
              <a:off x="720000" y="1325526"/>
              <a:ext cx="1027814" cy="941424"/>
            </a:xfrm>
            <a:prstGeom prst="flowChartConnector">
              <a:avLst/>
            </a:prstGeom>
            <a:solidFill>
              <a:schemeClr val="bg1">
                <a:lumMod val="40000"/>
                <a:lumOff val="60000"/>
              </a:schemeClr>
            </a:solidFill>
            <a:ln>
              <a:solidFill>
                <a:schemeClr val="bg1">
                  <a:lumMod val="40000"/>
                  <a:lumOff val="60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Flowchart: Connector 16">
              <a:extLst>
                <a:ext uri="{FF2B5EF4-FFF2-40B4-BE49-F238E27FC236}">
                  <a16:creationId xmlns:a16="http://schemas.microsoft.com/office/drawing/2014/main" id="{0DA0FE43-CBC3-D3BB-A1DE-4C15C0245463}"/>
                </a:ext>
              </a:extLst>
            </p:cNvPr>
            <p:cNvSpPr/>
            <p:nvPr/>
          </p:nvSpPr>
          <p:spPr>
            <a:xfrm>
              <a:off x="612167" y="1224803"/>
              <a:ext cx="1243479" cy="1134140"/>
            </a:xfrm>
            <a:prstGeom prst="flowChartConnector">
              <a:avLst/>
            </a:prstGeom>
            <a:noFill/>
            <a:ln w="76200">
              <a:solidFill>
                <a:schemeClr val="bg1">
                  <a:lumMod val="40000"/>
                  <a:lumOff val="60000"/>
                </a:schemeClr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2" name="Google Shape;104;p24">
            <a:extLst>
              <a:ext uri="{FF2B5EF4-FFF2-40B4-BE49-F238E27FC236}">
                <a16:creationId xmlns:a16="http://schemas.microsoft.com/office/drawing/2014/main" id="{645C09A6-AE6F-C0D5-7C3C-4242A8D8E34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6664" t="4858" r="6220" b="5495"/>
          <a:stretch/>
        </p:blipFill>
        <p:spPr>
          <a:xfrm>
            <a:off x="4375759" y="458391"/>
            <a:ext cx="4197350" cy="431953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58E61BE-D538-62E9-3693-06E6F2CD9315}"/>
              </a:ext>
            </a:extLst>
          </p:cNvPr>
          <p:cNvSpPr/>
          <p:nvPr/>
        </p:nvSpPr>
        <p:spPr>
          <a:xfrm>
            <a:off x="6215354" y="0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DA73900-64D3-C1FB-ED45-3B153F9E62E5}"/>
              </a:ext>
            </a:extLst>
          </p:cNvPr>
          <p:cNvSpPr/>
          <p:nvPr/>
        </p:nvSpPr>
        <p:spPr>
          <a:xfrm>
            <a:off x="7764263" y="2842074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C0EB020-4C99-4C14-F8B5-6CEB4EAA0621}"/>
              </a:ext>
            </a:extLst>
          </p:cNvPr>
          <p:cNvSpPr/>
          <p:nvPr/>
        </p:nvSpPr>
        <p:spPr>
          <a:xfrm>
            <a:off x="7213574" y="1005840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B4143F7-A472-D8C0-D5D6-4F35B0701221}"/>
              </a:ext>
            </a:extLst>
          </p:cNvPr>
          <p:cNvSpPr/>
          <p:nvPr/>
        </p:nvSpPr>
        <p:spPr>
          <a:xfrm>
            <a:off x="6367754" y="152400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811B53C-9FCE-81ED-28EA-6FF8F20C2F45}"/>
              </a:ext>
            </a:extLst>
          </p:cNvPr>
          <p:cNvSpPr/>
          <p:nvPr/>
        </p:nvSpPr>
        <p:spPr>
          <a:xfrm>
            <a:off x="7914614" y="941070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Google Shape;102;p24">
            <a:extLst>
              <a:ext uri="{FF2B5EF4-FFF2-40B4-BE49-F238E27FC236}">
                <a16:creationId xmlns:a16="http://schemas.microsoft.com/office/drawing/2014/main" id="{7BA3A2C6-075C-A82B-BDF9-492CAD22BBB6}"/>
              </a:ext>
            </a:extLst>
          </p:cNvPr>
          <p:cNvSpPr txBox="1">
            <a:spLocks/>
          </p:cNvSpPr>
          <p:nvPr/>
        </p:nvSpPr>
        <p:spPr>
          <a:xfrm>
            <a:off x="-186145" y="3914216"/>
            <a:ext cx="5130876" cy="106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7200" b="1" i="0" u="none" strike="noStrike" cap="non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en-IN" sz="4000" dirty="0"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Job markets</a:t>
            </a:r>
          </a:p>
        </p:txBody>
      </p:sp>
      <p:sp>
        <p:nvSpPr>
          <p:cNvPr id="10" name="Google Shape;102;p24">
            <a:extLst>
              <a:ext uri="{FF2B5EF4-FFF2-40B4-BE49-F238E27FC236}">
                <a16:creationId xmlns:a16="http://schemas.microsoft.com/office/drawing/2014/main" id="{DF683AC2-F907-FA25-B256-88FB56E81FEE}"/>
              </a:ext>
            </a:extLst>
          </p:cNvPr>
          <p:cNvSpPr txBox="1">
            <a:spLocks/>
          </p:cNvSpPr>
          <p:nvPr/>
        </p:nvSpPr>
        <p:spPr>
          <a:xfrm>
            <a:off x="-186145" y="266700"/>
            <a:ext cx="5130876" cy="106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7200" b="1" i="0" u="none" strike="noStrike" cap="non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en-IN" sz="4000" dirty="0"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Impact of</a:t>
            </a:r>
          </a:p>
        </p:txBody>
      </p:sp>
      <p:sp>
        <p:nvSpPr>
          <p:cNvPr id="11" name="Google Shape;102;p24">
            <a:extLst>
              <a:ext uri="{FF2B5EF4-FFF2-40B4-BE49-F238E27FC236}">
                <a16:creationId xmlns:a16="http://schemas.microsoft.com/office/drawing/2014/main" id="{BA94EA7D-F214-4F38-CB42-08181CD952C0}"/>
              </a:ext>
            </a:extLst>
          </p:cNvPr>
          <p:cNvSpPr txBox="1">
            <a:spLocks/>
          </p:cNvSpPr>
          <p:nvPr/>
        </p:nvSpPr>
        <p:spPr>
          <a:xfrm>
            <a:off x="1560826" y="2084772"/>
            <a:ext cx="1248029" cy="1066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7200" b="1" i="0" u="none" strike="noStrike" cap="non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Font typeface="Rajdhani"/>
              <a:buNone/>
              <a:defRPr sz="52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en-IN" sz="4000" dirty="0">
                <a:solidFill>
                  <a:schemeClr val="accent1"/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287160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1.11111E-6 L 0.17378 0.5592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81" y="2796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87 -2.46914E-7 L 0.14514 -0.1561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05" y="-780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1.23457E-7 L 0.07378 -0.22593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1" y="-1129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868 0.36852 L 0.33247 0.9277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81" y="2796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56 0.00154 L 0.03768 0.8296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2" y="41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2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2.46914E-6 L -1.38889E-6 0.0003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50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2" name="Google Shape;148;p28">
            <a:extLst>
              <a:ext uri="{FF2B5EF4-FFF2-40B4-BE49-F238E27FC236}">
                <a16:creationId xmlns:a16="http://schemas.microsoft.com/office/drawing/2014/main" id="{F2037B3A-3B4B-0297-2B86-A29001D03A27}"/>
              </a:ext>
            </a:extLst>
          </p:cNvPr>
          <p:cNvSpPr txBox="1"/>
          <p:nvPr/>
        </p:nvSpPr>
        <p:spPr>
          <a:xfrm>
            <a:off x="6255975" y="193982"/>
            <a:ext cx="2888025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  <a:sym typeface="Fira Sans Condensed Light"/>
              </a:rPr>
              <a:t>Analyzing growth of job roles with high level of AI adoption 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3" name="Google Shape;149;p28">
            <a:extLst>
              <a:ext uri="{FF2B5EF4-FFF2-40B4-BE49-F238E27FC236}">
                <a16:creationId xmlns:a16="http://schemas.microsoft.com/office/drawing/2014/main" id="{23B4354E-EC4E-EFBF-006F-9EC61AA356D9}"/>
              </a:ext>
            </a:extLst>
          </p:cNvPr>
          <p:cNvSpPr txBox="1"/>
          <p:nvPr/>
        </p:nvSpPr>
        <p:spPr>
          <a:xfrm>
            <a:off x="5272961" y="193982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Q7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cxnSp>
        <p:nvCxnSpPr>
          <p:cNvPr id="4" name="Google Shape;153;p28">
            <a:extLst>
              <a:ext uri="{FF2B5EF4-FFF2-40B4-BE49-F238E27FC236}">
                <a16:creationId xmlns:a16="http://schemas.microsoft.com/office/drawing/2014/main" id="{971C5EF8-881E-1569-3A26-BB58BCC81F36}"/>
              </a:ext>
            </a:extLst>
          </p:cNvPr>
          <p:cNvCxnSpPr>
            <a:cxnSpLocks/>
          </p:cNvCxnSpPr>
          <p:nvPr/>
        </p:nvCxnSpPr>
        <p:spPr>
          <a:xfrm>
            <a:off x="6047475" y="526725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A3E36DE-0E57-895F-02CB-37CAF7C67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469" y="1584060"/>
            <a:ext cx="2394350" cy="26917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0AA84B-0EF5-467F-7702-AD8F4C487E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4824" y="1566249"/>
            <a:ext cx="2394351" cy="2709595"/>
          </a:xfrm>
          <a:prstGeom prst="rect">
            <a:avLst/>
          </a:prstGeom>
        </p:spPr>
      </p:pic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ACC974CA-010A-B246-D541-88738C0D746E}"/>
              </a:ext>
            </a:extLst>
          </p:cNvPr>
          <p:cNvSpPr/>
          <p:nvPr/>
        </p:nvSpPr>
        <p:spPr>
          <a:xfrm>
            <a:off x="6705083" y="1712236"/>
            <a:ext cx="2063721" cy="1564264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Growth for Cybersecurity analysts is highest and for Data scientist is lowest when the application of AI  is strong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3559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ACC974CA-010A-B246-D541-88738C0D746E}"/>
              </a:ext>
            </a:extLst>
          </p:cNvPr>
          <p:cNvSpPr/>
          <p:nvPr/>
        </p:nvSpPr>
        <p:spPr>
          <a:xfrm>
            <a:off x="6705083" y="2198594"/>
            <a:ext cx="2063721" cy="1077906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high automation risk sales is the required skills to be possessed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Google Shape;153;p28">
            <a:extLst>
              <a:ext uri="{FF2B5EF4-FFF2-40B4-BE49-F238E27FC236}">
                <a16:creationId xmlns:a16="http://schemas.microsoft.com/office/drawing/2014/main" id="{63F50057-E29A-3624-CCC1-AE36A01F1FA6}"/>
              </a:ext>
            </a:extLst>
          </p:cNvPr>
          <p:cNvCxnSpPr>
            <a:cxnSpLocks/>
          </p:cNvCxnSpPr>
          <p:nvPr/>
        </p:nvCxnSpPr>
        <p:spPr>
          <a:xfrm>
            <a:off x="6054199" y="1128682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49;p28">
            <a:extLst>
              <a:ext uri="{FF2B5EF4-FFF2-40B4-BE49-F238E27FC236}">
                <a16:creationId xmlns:a16="http://schemas.microsoft.com/office/drawing/2014/main" id="{4B6BF7EB-0C72-8A24-A7B8-4B65088397AA}"/>
              </a:ext>
            </a:extLst>
          </p:cNvPr>
          <p:cNvSpPr txBox="1"/>
          <p:nvPr/>
        </p:nvSpPr>
        <p:spPr>
          <a:xfrm>
            <a:off x="6158449" y="79467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Q8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7" name="Google Shape;148;p28">
            <a:extLst>
              <a:ext uri="{FF2B5EF4-FFF2-40B4-BE49-F238E27FC236}">
                <a16:creationId xmlns:a16="http://schemas.microsoft.com/office/drawing/2014/main" id="{255DA0BC-CC54-318E-39D2-3CEB210E5176}"/>
              </a:ext>
            </a:extLst>
          </p:cNvPr>
          <p:cNvSpPr txBox="1"/>
          <p:nvPr/>
        </p:nvSpPr>
        <p:spPr>
          <a:xfrm>
            <a:off x="3786050" y="794679"/>
            <a:ext cx="244029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ym typeface="Fira Sans Condensed Light"/>
              </a:rPr>
              <a:t>Analyzing which skills are needed with the impact of automation risk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A5EF31-3ACE-3A97-1A38-89B767BF35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955" y="1781735"/>
            <a:ext cx="3551005" cy="22812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43598C4-05B9-C810-8470-5CA4361DEA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97" y="1934421"/>
            <a:ext cx="2117858" cy="197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8807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2" name="Google Shape;148;p28">
            <a:extLst>
              <a:ext uri="{FF2B5EF4-FFF2-40B4-BE49-F238E27FC236}">
                <a16:creationId xmlns:a16="http://schemas.microsoft.com/office/drawing/2014/main" id="{F2037B3A-3B4B-0297-2B86-A29001D03A27}"/>
              </a:ext>
            </a:extLst>
          </p:cNvPr>
          <p:cNvSpPr txBox="1"/>
          <p:nvPr/>
        </p:nvSpPr>
        <p:spPr>
          <a:xfrm>
            <a:off x="6255975" y="193982"/>
            <a:ext cx="2888025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Analyzing impact of  AI adoption on company size</a:t>
            </a: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  <a:sym typeface="Fira Sans Condensed Light"/>
              </a:rPr>
              <a:t> 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3" name="Google Shape;149;p28">
            <a:extLst>
              <a:ext uri="{FF2B5EF4-FFF2-40B4-BE49-F238E27FC236}">
                <a16:creationId xmlns:a16="http://schemas.microsoft.com/office/drawing/2014/main" id="{23B4354E-EC4E-EFBF-006F-9EC61AA356D9}"/>
              </a:ext>
            </a:extLst>
          </p:cNvPr>
          <p:cNvSpPr txBox="1"/>
          <p:nvPr/>
        </p:nvSpPr>
        <p:spPr>
          <a:xfrm>
            <a:off x="5272961" y="193982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Q9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cxnSp>
        <p:nvCxnSpPr>
          <p:cNvPr id="4" name="Google Shape;153;p28">
            <a:extLst>
              <a:ext uri="{FF2B5EF4-FFF2-40B4-BE49-F238E27FC236}">
                <a16:creationId xmlns:a16="http://schemas.microsoft.com/office/drawing/2014/main" id="{971C5EF8-881E-1569-3A26-BB58BCC81F36}"/>
              </a:ext>
            </a:extLst>
          </p:cNvPr>
          <p:cNvCxnSpPr>
            <a:cxnSpLocks/>
          </p:cNvCxnSpPr>
          <p:nvPr/>
        </p:nvCxnSpPr>
        <p:spPr>
          <a:xfrm>
            <a:off x="6047475" y="526725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ACC974CA-010A-B246-D541-88738C0D746E}"/>
              </a:ext>
            </a:extLst>
          </p:cNvPr>
          <p:cNvSpPr/>
          <p:nvPr/>
        </p:nvSpPr>
        <p:spPr>
          <a:xfrm>
            <a:off x="6705083" y="1712236"/>
            <a:ext cx="2063721" cy="957005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Company with small size adopts high level of AI compared to Large size 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2DC284-818E-6348-EBEB-7B852461A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196" y="1647231"/>
            <a:ext cx="5107412" cy="245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0974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ACC974CA-010A-B246-D541-88738C0D746E}"/>
              </a:ext>
            </a:extLst>
          </p:cNvPr>
          <p:cNvSpPr/>
          <p:nvPr/>
        </p:nvSpPr>
        <p:spPr>
          <a:xfrm>
            <a:off x="6705083" y="2198594"/>
            <a:ext cx="2063721" cy="1077906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People who do remote friendly jobs earns more than the ones going to office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Google Shape;153;p28">
            <a:extLst>
              <a:ext uri="{FF2B5EF4-FFF2-40B4-BE49-F238E27FC236}">
                <a16:creationId xmlns:a16="http://schemas.microsoft.com/office/drawing/2014/main" id="{63F50057-E29A-3624-CCC1-AE36A01F1FA6}"/>
              </a:ext>
            </a:extLst>
          </p:cNvPr>
          <p:cNvCxnSpPr>
            <a:cxnSpLocks/>
          </p:cNvCxnSpPr>
          <p:nvPr/>
        </p:nvCxnSpPr>
        <p:spPr>
          <a:xfrm>
            <a:off x="6054199" y="1128682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49;p28">
            <a:extLst>
              <a:ext uri="{FF2B5EF4-FFF2-40B4-BE49-F238E27FC236}">
                <a16:creationId xmlns:a16="http://schemas.microsoft.com/office/drawing/2014/main" id="{4B6BF7EB-0C72-8A24-A7B8-4B65088397AA}"/>
              </a:ext>
            </a:extLst>
          </p:cNvPr>
          <p:cNvSpPr txBox="1"/>
          <p:nvPr/>
        </p:nvSpPr>
        <p:spPr>
          <a:xfrm>
            <a:off x="6158449" y="79467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Q10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7" name="Google Shape;148;p28">
            <a:extLst>
              <a:ext uri="{FF2B5EF4-FFF2-40B4-BE49-F238E27FC236}">
                <a16:creationId xmlns:a16="http://schemas.microsoft.com/office/drawing/2014/main" id="{255DA0BC-CC54-318E-39D2-3CEB210E5176}"/>
              </a:ext>
            </a:extLst>
          </p:cNvPr>
          <p:cNvSpPr txBox="1"/>
          <p:nvPr/>
        </p:nvSpPr>
        <p:spPr>
          <a:xfrm>
            <a:off x="3054196" y="794679"/>
            <a:ext cx="2992324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Impact of remote friendly jobs on salary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97E9B-F09D-16F2-B4E9-89795C463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79" y="2190127"/>
            <a:ext cx="5258744" cy="85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1913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2" name="Google Shape;148;p28">
            <a:extLst>
              <a:ext uri="{FF2B5EF4-FFF2-40B4-BE49-F238E27FC236}">
                <a16:creationId xmlns:a16="http://schemas.microsoft.com/office/drawing/2014/main" id="{F2037B3A-3B4B-0297-2B86-A29001D03A27}"/>
              </a:ext>
            </a:extLst>
          </p:cNvPr>
          <p:cNvSpPr txBox="1"/>
          <p:nvPr/>
        </p:nvSpPr>
        <p:spPr>
          <a:xfrm>
            <a:off x="6255975" y="193982"/>
            <a:ext cx="2888025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Understanding which skills are in demand in remote friendly job</a:t>
            </a:r>
          </a:p>
        </p:txBody>
      </p:sp>
      <p:sp>
        <p:nvSpPr>
          <p:cNvPr id="3" name="Google Shape;149;p28">
            <a:extLst>
              <a:ext uri="{FF2B5EF4-FFF2-40B4-BE49-F238E27FC236}">
                <a16:creationId xmlns:a16="http://schemas.microsoft.com/office/drawing/2014/main" id="{23B4354E-EC4E-EFBF-006F-9EC61AA356D9}"/>
              </a:ext>
            </a:extLst>
          </p:cNvPr>
          <p:cNvSpPr txBox="1"/>
          <p:nvPr/>
        </p:nvSpPr>
        <p:spPr>
          <a:xfrm>
            <a:off x="5272961" y="193982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Q11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cxnSp>
        <p:nvCxnSpPr>
          <p:cNvPr id="4" name="Google Shape;153;p28">
            <a:extLst>
              <a:ext uri="{FF2B5EF4-FFF2-40B4-BE49-F238E27FC236}">
                <a16:creationId xmlns:a16="http://schemas.microsoft.com/office/drawing/2014/main" id="{971C5EF8-881E-1569-3A26-BB58BCC81F36}"/>
              </a:ext>
            </a:extLst>
          </p:cNvPr>
          <p:cNvCxnSpPr>
            <a:cxnSpLocks/>
          </p:cNvCxnSpPr>
          <p:nvPr/>
        </p:nvCxnSpPr>
        <p:spPr>
          <a:xfrm>
            <a:off x="6047475" y="526725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ACC974CA-010A-B246-D541-88738C0D746E}"/>
              </a:ext>
            </a:extLst>
          </p:cNvPr>
          <p:cNvSpPr/>
          <p:nvPr/>
        </p:nvSpPr>
        <p:spPr>
          <a:xfrm>
            <a:off x="6705083" y="1712236"/>
            <a:ext cx="2063721" cy="957005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 is the most required skills for remote friendly jobs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C38844-4A33-5076-FF26-36215FBF1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099" y="1459006"/>
            <a:ext cx="4659002" cy="285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8161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11" name="Callout: Bent Line 10">
            <a:extLst>
              <a:ext uri="{FF2B5EF4-FFF2-40B4-BE49-F238E27FC236}">
                <a16:creationId xmlns:a16="http://schemas.microsoft.com/office/drawing/2014/main" id="{ACC974CA-010A-B246-D541-88738C0D746E}"/>
              </a:ext>
            </a:extLst>
          </p:cNvPr>
          <p:cNvSpPr/>
          <p:nvPr/>
        </p:nvSpPr>
        <p:spPr>
          <a:xfrm>
            <a:off x="6705083" y="2198594"/>
            <a:ext cx="2063721" cy="1077906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and Project management are an essential skill across locations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Google Shape;153;p28">
            <a:extLst>
              <a:ext uri="{FF2B5EF4-FFF2-40B4-BE49-F238E27FC236}">
                <a16:creationId xmlns:a16="http://schemas.microsoft.com/office/drawing/2014/main" id="{63F50057-E29A-3624-CCC1-AE36A01F1FA6}"/>
              </a:ext>
            </a:extLst>
          </p:cNvPr>
          <p:cNvCxnSpPr>
            <a:cxnSpLocks/>
          </p:cNvCxnSpPr>
          <p:nvPr/>
        </p:nvCxnSpPr>
        <p:spPr>
          <a:xfrm>
            <a:off x="6054199" y="1128682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Google Shape;149;p28">
            <a:extLst>
              <a:ext uri="{FF2B5EF4-FFF2-40B4-BE49-F238E27FC236}">
                <a16:creationId xmlns:a16="http://schemas.microsoft.com/office/drawing/2014/main" id="{4B6BF7EB-0C72-8A24-A7B8-4B65088397AA}"/>
              </a:ext>
            </a:extLst>
          </p:cNvPr>
          <p:cNvSpPr txBox="1"/>
          <p:nvPr/>
        </p:nvSpPr>
        <p:spPr>
          <a:xfrm>
            <a:off x="6158449" y="79467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Q12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7" name="Google Shape;148;p28">
            <a:extLst>
              <a:ext uri="{FF2B5EF4-FFF2-40B4-BE49-F238E27FC236}">
                <a16:creationId xmlns:a16="http://schemas.microsoft.com/office/drawing/2014/main" id="{255DA0BC-CC54-318E-39D2-3CEB210E5176}"/>
              </a:ext>
            </a:extLst>
          </p:cNvPr>
          <p:cNvSpPr txBox="1"/>
          <p:nvPr/>
        </p:nvSpPr>
        <p:spPr>
          <a:xfrm>
            <a:off x="3054196" y="794679"/>
            <a:ext cx="2992324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Which skills are in demand across locations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5D5905-A96E-C0B7-C225-7A5478A73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388" y="894131"/>
            <a:ext cx="2422338" cy="414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819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grpSp>
        <p:nvGrpSpPr>
          <p:cNvPr id="2" name="Google Shape;1627;p42">
            <a:extLst>
              <a:ext uri="{FF2B5EF4-FFF2-40B4-BE49-F238E27FC236}">
                <a16:creationId xmlns:a16="http://schemas.microsoft.com/office/drawing/2014/main" id="{28BE31A7-86E5-4ECC-8AC8-949ACD412F1F}"/>
              </a:ext>
            </a:extLst>
          </p:cNvPr>
          <p:cNvGrpSpPr/>
          <p:nvPr/>
        </p:nvGrpSpPr>
        <p:grpSpPr>
          <a:xfrm>
            <a:off x="2837239" y="772633"/>
            <a:ext cx="3412384" cy="3382646"/>
            <a:chOff x="885403" y="1571142"/>
            <a:chExt cx="2598600" cy="2598600"/>
          </a:xfrm>
        </p:grpSpPr>
        <p:sp>
          <p:nvSpPr>
            <p:cNvPr id="3" name="Google Shape;1628;p42">
              <a:extLst>
                <a:ext uri="{FF2B5EF4-FFF2-40B4-BE49-F238E27FC236}">
                  <a16:creationId xmlns:a16="http://schemas.microsoft.com/office/drawing/2014/main" id="{46F716CB-6273-D57C-45CD-6D7C5921B64B}"/>
                </a:ext>
              </a:extLst>
            </p:cNvPr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629;p42">
              <a:extLst>
                <a:ext uri="{FF2B5EF4-FFF2-40B4-BE49-F238E27FC236}">
                  <a16:creationId xmlns:a16="http://schemas.microsoft.com/office/drawing/2014/main" id="{CF56BE34-4FEE-85B4-4C05-89B426826D91}"/>
                </a:ext>
              </a:extLst>
            </p:cNvPr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30;p42">
              <a:extLst>
                <a:ext uri="{FF2B5EF4-FFF2-40B4-BE49-F238E27FC236}">
                  <a16:creationId xmlns:a16="http://schemas.microsoft.com/office/drawing/2014/main" id="{63204F9A-1E01-6CC5-D87F-F06408D86B81}"/>
                </a:ext>
              </a:extLst>
            </p:cNvPr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1605;p42">
            <a:extLst>
              <a:ext uri="{FF2B5EF4-FFF2-40B4-BE49-F238E27FC236}">
                <a16:creationId xmlns:a16="http://schemas.microsoft.com/office/drawing/2014/main" id="{896C7D6C-8FD8-5B5D-25DD-01D4E028CC3E}"/>
              </a:ext>
            </a:extLst>
          </p:cNvPr>
          <p:cNvGrpSpPr/>
          <p:nvPr/>
        </p:nvGrpSpPr>
        <p:grpSpPr>
          <a:xfrm>
            <a:off x="3719299" y="1646957"/>
            <a:ext cx="1662195" cy="1610913"/>
            <a:chOff x="6039282" y="1042577"/>
            <a:chExt cx="734315" cy="731929"/>
          </a:xfrm>
        </p:grpSpPr>
        <p:sp>
          <p:nvSpPr>
            <p:cNvPr id="39" name="Google Shape;1606;p42">
              <a:extLst>
                <a:ext uri="{FF2B5EF4-FFF2-40B4-BE49-F238E27FC236}">
                  <a16:creationId xmlns:a16="http://schemas.microsoft.com/office/drawing/2014/main" id="{D0A9A069-A0F6-9889-1F69-61AFBE4F34A1}"/>
                </a:ext>
              </a:extLst>
            </p:cNvPr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07;p42">
              <a:extLst>
                <a:ext uri="{FF2B5EF4-FFF2-40B4-BE49-F238E27FC236}">
                  <a16:creationId xmlns:a16="http://schemas.microsoft.com/office/drawing/2014/main" id="{766381FC-A83A-D150-B486-7CBDA087DCAD}"/>
                </a:ext>
              </a:extLst>
            </p:cNvPr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08;p42">
              <a:extLst>
                <a:ext uri="{FF2B5EF4-FFF2-40B4-BE49-F238E27FC236}">
                  <a16:creationId xmlns:a16="http://schemas.microsoft.com/office/drawing/2014/main" id="{724E52EE-193C-6BF2-1FD7-DF0CF1157AD4}"/>
                </a:ext>
              </a:extLst>
            </p:cNvPr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09;p42">
              <a:extLst>
                <a:ext uri="{FF2B5EF4-FFF2-40B4-BE49-F238E27FC236}">
                  <a16:creationId xmlns:a16="http://schemas.microsoft.com/office/drawing/2014/main" id="{7B02C778-B222-C710-0AF4-55B72AEF9FCB}"/>
                </a:ext>
              </a:extLst>
            </p:cNvPr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10;p42">
              <a:extLst>
                <a:ext uri="{FF2B5EF4-FFF2-40B4-BE49-F238E27FC236}">
                  <a16:creationId xmlns:a16="http://schemas.microsoft.com/office/drawing/2014/main" id="{AC7A7B03-544D-2CD3-617F-950D7046E3FA}"/>
                </a:ext>
              </a:extLst>
            </p:cNvPr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11;p42">
              <a:extLst>
                <a:ext uri="{FF2B5EF4-FFF2-40B4-BE49-F238E27FC236}">
                  <a16:creationId xmlns:a16="http://schemas.microsoft.com/office/drawing/2014/main" id="{2A7AE520-C680-AD05-28AF-11C274CA4EF8}"/>
                </a:ext>
              </a:extLst>
            </p:cNvPr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12;p42">
              <a:extLst>
                <a:ext uri="{FF2B5EF4-FFF2-40B4-BE49-F238E27FC236}">
                  <a16:creationId xmlns:a16="http://schemas.microsoft.com/office/drawing/2014/main" id="{9F37F356-B61E-8647-DBFF-60D029485111}"/>
                </a:ext>
              </a:extLst>
            </p:cNvPr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613;p42">
              <a:extLst>
                <a:ext uri="{FF2B5EF4-FFF2-40B4-BE49-F238E27FC236}">
                  <a16:creationId xmlns:a16="http://schemas.microsoft.com/office/drawing/2014/main" id="{31A2F2D0-13CF-36A8-6C11-24C9406DDB22}"/>
                </a:ext>
              </a:extLst>
            </p:cNvPr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614;p42">
              <a:extLst>
                <a:ext uri="{FF2B5EF4-FFF2-40B4-BE49-F238E27FC236}">
                  <a16:creationId xmlns:a16="http://schemas.microsoft.com/office/drawing/2014/main" id="{F45E6569-61C5-56DD-C967-EE974946DED2}"/>
                </a:ext>
              </a:extLst>
            </p:cNvPr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615;p42">
              <a:extLst>
                <a:ext uri="{FF2B5EF4-FFF2-40B4-BE49-F238E27FC236}">
                  <a16:creationId xmlns:a16="http://schemas.microsoft.com/office/drawing/2014/main" id="{77766DFA-A039-C17D-A905-3CEF6D9CEEE7}"/>
                </a:ext>
              </a:extLst>
            </p:cNvPr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616;p42">
              <a:extLst>
                <a:ext uri="{FF2B5EF4-FFF2-40B4-BE49-F238E27FC236}">
                  <a16:creationId xmlns:a16="http://schemas.microsoft.com/office/drawing/2014/main" id="{8378EDC1-A7D2-E221-9BB3-D55F321055AB}"/>
                </a:ext>
              </a:extLst>
            </p:cNvPr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617;p42">
              <a:extLst>
                <a:ext uri="{FF2B5EF4-FFF2-40B4-BE49-F238E27FC236}">
                  <a16:creationId xmlns:a16="http://schemas.microsoft.com/office/drawing/2014/main" id="{55E3D37B-5A39-786B-B0DB-62AF470383EC}"/>
                </a:ext>
              </a:extLst>
            </p:cNvPr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18;p42">
              <a:extLst>
                <a:ext uri="{FF2B5EF4-FFF2-40B4-BE49-F238E27FC236}">
                  <a16:creationId xmlns:a16="http://schemas.microsoft.com/office/drawing/2014/main" id="{5A8AC27E-F8D1-93FF-3348-6774D87F4171}"/>
                </a:ext>
              </a:extLst>
            </p:cNvPr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19;p42">
              <a:extLst>
                <a:ext uri="{FF2B5EF4-FFF2-40B4-BE49-F238E27FC236}">
                  <a16:creationId xmlns:a16="http://schemas.microsoft.com/office/drawing/2014/main" id="{CBCC2132-BA47-2ACF-E255-2EF7E28754C4}"/>
                </a:ext>
              </a:extLst>
            </p:cNvPr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20;p42">
              <a:extLst>
                <a:ext uri="{FF2B5EF4-FFF2-40B4-BE49-F238E27FC236}">
                  <a16:creationId xmlns:a16="http://schemas.microsoft.com/office/drawing/2014/main" id="{A44EA9F9-9995-C396-5C76-AA2C6371F119}"/>
                </a:ext>
              </a:extLst>
            </p:cNvPr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21;p42">
              <a:extLst>
                <a:ext uri="{FF2B5EF4-FFF2-40B4-BE49-F238E27FC236}">
                  <a16:creationId xmlns:a16="http://schemas.microsoft.com/office/drawing/2014/main" id="{31278088-720A-5EF8-D77E-FA1827AB4B56}"/>
                </a:ext>
              </a:extLst>
            </p:cNvPr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22;p42">
              <a:extLst>
                <a:ext uri="{FF2B5EF4-FFF2-40B4-BE49-F238E27FC236}">
                  <a16:creationId xmlns:a16="http://schemas.microsoft.com/office/drawing/2014/main" id="{D184F721-A70C-FCD9-8CC8-B9CB5909D420}"/>
                </a:ext>
              </a:extLst>
            </p:cNvPr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23;p42">
              <a:extLst>
                <a:ext uri="{FF2B5EF4-FFF2-40B4-BE49-F238E27FC236}">
                  <a16:creationId xmlns:a16="http://schemas.microsoft.com/office/drawing/2014/main" id="{F13D6AAD-F30F-5B16-9646-FE77380B2F12}"/>
                </a:ext>
              </a:extLst>
            </p:cNvPr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624;p42">
              <a:extLst>
                <a:ext uri="{FF2B5EF4-FFF2-40B4-BE49-F238E27FC236}">
                  <a16:creationId xmlns:a16="http://schemas.microsoft.com/office/drawing/2014/main" id="{304852EC-9A2D-A0A1-A02C-20D1C7962C7E}"/>
                </a:ext>
              </a:extLst>
            </p:cNvPr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625;p42">
              <a:extLst>
                <a:ext uri="{FF2B5EF4-FFF2-40B4-BE49-F238E27FC236}">
                  <a16:creationId xmlns:a16="http://schemas.microsoft.com/office/drawing/2014/main" id="{24973480-81F6-7F29-D6AF-D6AB2EC2FF7D}"/>
                </a:ext>
              </a:extLst>
            </p:cNvPr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626;p42">
              <a:extLst>
                <a:ext uri="{FF2B5EF4-FFF2-40B4-BE49-F238E27FC236}">
                  <a16:creationId xmlns:a16="http://schemas.microsoft.com/office/drawing/2014/main" id="{4BF4B09F-2014-570E-8ACE-181F97831869}"/>
                </a:ext>
              </a:extLst>
            </p:cNvPr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TextBox 312">
            <a:extLst>
              <a:ext uri="{FF2B5EF4-FFF2-40B4-BE49-F238E27FC236}">
                <a16:creationId xmlns:a16="http://schemas.microsoft.com/office/drawing/2014/main" id="{835ED1C9-FDFA-AF8B-949D-A63F152ADD2C}"/>
              </a:ext>
            </a:extLst>
          </p:cNvPr>
          <p:cNvSpPr txBox="1"/>
          <p:nvPr/>
        </p:nvSpPr>
        <p:spPr>
          <a:xfrm>
            <a:off x="4010738" y="2264155"/>
            <a:ext cx="11175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156130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50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grpSp>
        <p:nvGrpSpPr>
          <p:cNvPr id="2" name="Google Shape;1627;p42">
            <a:extLst>
              <a:ext uri="{FF2B5EF4-FFF2-40B4-BE49-F238E27FC236}">
                <a16:creationId xmlns:a16="http://schemas.microsoft.com/office/drawing/2014/main" id="{28BE31A7-86E5-4ECC-8AC8-949ACD412F1F}"/>
              </a:ext>
            </a:extLst>
          </p:cNvPr>
          <p:cNvGrpSpPr/>
          <p:nvPr/>
        </p:nvGrpSpPr>
        <p:grpSpPr>
          <a:xfrm>
            <a:off x="275574" y="819698"/>
            <a:ext cx="3412384" cy="3382646"/>
            <a:chOff x="885403" y="1571142"/>
            <a:chExt cx="2598600" cy="2598600"/>
          </a:xfrm>
        </p:grpSpPr>
        <p:sp>
          <p:nvSpPr>
            <p:cNvPr id="3" name="Google Shape;1628;p42">
              <a:extLst>
                <a:ext uri="{FF2B5EF4-FFF2-40B4-BE49-F238E27FC236}">
                  <a16:creationId xmlns:a16="http://schemas.microsoft.com/office/drawing/2014/main" id="{46F716CB-6273-D57C-45CD-6D7C5921B64B}"/>
                </a:ext>
              </a:extLst>
            </p:cNvPr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chemeClr val="lt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629;p42">
              <a:extLst>
                <a:ext uri="{FF2B5EF4-FFF2-40B4-BE49-F238E27FC236}">
                  <a16:creationId xmlns:a16="http://schemas.microsoft.com/office/drawing/2014/main" id="{CF56BE34-4FEE-85B4-4C05-89B426826D91}"/>
                </a:ext>
              </a:extLst>
            </p:cNvPr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630;p42">
              <a:extLst>
                <a:ext uri="{FF2B5EF4-FFF2-40B4-BE49-F238E27FC236}">
                  <a16:creationId xmlns:a16="http://schemas.microsoft.com/office/drawing/2014/main" id="{63204F9A-1E01-6CC5-D87F-F06408D86B81}"/>
                </a:ext>
              </a:extLst>
            </p:cNvPr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1605;p42">
            <a:extLst>
              <a:ext uri="{FF2B5EF4-FFF2-40B4-BE49-F238E27FC236}">
                <a16:creationId xmlns:a16="http://schemas.microsoft.com/office/drawing/2014/main" id="{896C7D6C-8FD8-5B5D-25DD-01D4E028CC3E}"/>
              </a:ext>
            </a:extLst>
          </p:cNvPr>
          <p:cNvGrpSpPr/>
          <p:nvPr/>
        </p:nvGrpSpPr>
        <p:grpSpPr>
          <a:xfrm>
            <a:off x="1157634" y="1694022"/>
            <a:ext cx="1662195" cy="1610913"/>
            <a:chOff x="6039282" y="1042577"/>
            <a:chExt cx="734315" cy="731929"/>
          </a:xfrm>
        </p:grpSpPr>
        <p:sp>
          <p:nvSpPr>
            <p:cNvPr id="39" name="Google Shape;1606;p42">
              <a:extLst>
                <a:ext uri="{FF2B5EF4-FFF2-40B4-BE49-F238E27FC236}">
                  <a16:creationId xmlns:a16="http://schemas.microsoft.com/office/drawing/2014/main" id="{D0A9A069-A0F6-9889-1F69-61AFBE4F34A1}"/>
                </a:ext>
              </a:extLst>
            </p:cNvPr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607;p42">
              <a:extLst>
                <a:ext uri="{FF2B5EF4-FFF2-40B4-BE49-F238E27FC236}">
                  <a16:creationId xmlns:a16="http://schemas.microsoft.com/office/drawing/2014/main" id="{766381FC-A83A-D150-B486-7CBDA087DCAD}"/>
                </a:ext>
              </a:extLst>
            </p:cNvPr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608;p42">
              <a:extLst>
                <a:ext uri="{FF2B5EF4-FFF2-40B4-BE49-F238E27FC236}">
                  <a16:creationId xmlns:a16="http://schemas.microsoft.com/office/drawing/2014/main" id="{724E52EE-193C-6BF2-1FD7-DF0CF1157AD4}"/>
                </a:ext>
              </a:extLst>
            </p:cNvPr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609;p42">
              <a:extLst>
                <a:ext uri="{FF2B5EF4-FFF2-40B4-BE49-F238E27FC236}">
                  <a16:creationId xmlns:a16="http://schemas.microsoft.com/office/drawing/2014/main" id="{7B02C778-B222-C710-0AF4-55B72AEF9FCB}"/>
                </a:ext>
              </a:extLst>
            </p:cNvPr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610;p42">
              <a:extLst>
                <a:ext uri="{FF2B5EF4-FFF2-40B4-BE49-F238E27FC236}">
                  <a16:creationId xmlns:a16="http://schemas.microsoft.com/office/drawing/2014/main" id="{AC7A7B03-544D-2CD3-617F-950D7046E3FA}"/>
                </a:ext>
              </a:extLst>
            </p:cNvPr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611;p42">
              <a:extLst>
                <a:ext uri="{FF2B5EF4-FFF2-40B4-BE49-F238E27FC236}">
                  <a16:creationId xmlns:a16="http://schemas.microsoft.com/office/drawing/2014/main" id="{2A7AE520-C680-AD05-28AF-11C274CA4EF8}"/>
                </a:ext>
              </a:extLst>
            </p:cNvPr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612;p42">
              <a:extLst>
                <a:ext uri="{FF2B5EF4-FFF2-40B4-BE49-F238E27FC236}">
                  <a16:creationId xmlns:a16="http://schemas.microsoft.com/office/drawing/2014/main" id="{9F37F356-B61E-8647-DBFF-60D029485111}"/>
                </a:ext>
              </a:extLst>
            </p:cNvPr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613;p42">
              <a:extLst>
                <a:ext uri="{FF2B5EF4-FFF2-40B4-BE49-F238E27FC236}">
                  <a16:creationId xmlns:a16="http://schemas.microsoft.com/office/drawing/2014/main" id="{31A2F2D0-13CF-36A8-6C11-24C9406DDB22}"/>
                </a:ext>
              </a:extLst>
            </p:cNvPr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614;p42">
              <a:extLst>
                <a:ext uri="{FF2B5EF4-FFF2-40B4-BE49-F238E27FC236}">
                  <a16:creationId xmlns:a16="http://schemas.microsoft.com/office/drawing/2014/main" id="{F45E6569-61C5-56DD-C967-EE974946DED2}"/>
                </a:ext>
              </a:extLst>
            </p:cNvPr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615;p42">
              <a:extLst>
                <a:ext uri="{FF2B5EF4-FFF2-40B4-BE49-F238E27FC236}">
                  <a16:creationId xmlns:a16="http://schemas.microsoft.com/office/drawing/2014/main" id="{77766DFA-A039-C17D-A905-3CEF6D9CEEE7}"/>
                </a:ext>
              </a:extLst>
            </p:cNvPr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616;p42">
              <a:extLst>
                <a:ext uri="{FF2B5EF4-FFF2-40B4-BE49-F238E27FC236}">
                  <a16:creationId xmlns:a16="http://schemas.microsoft.com/office/drawing/2014/main" id="{8378EDC1-A7D2-E221-9BB3-D55F321055AB}"/>
                </a:ext>
              </a:extLst>
            </p:cNvPr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617;p42">
              <a:extLst>
                <a:ext uri="{FF2B5EF4-FFF2-40B4-BE49-F238E27FC236}">
                  <a16:creationId xmlns:a16="http://schemas.microsoft.com/office/drawing/2014/main" id="{55E3D37B-5A39-786B-B0DB-62AF470383EC}"/>
                </a:ext>
              </a:extLst>
            </p:cNvPr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18;p42">
              <a:extLst>
                <a:ext uri="{FF2B5EF4-FFF2-40B4-BE49-F238E27FC236}">
                  <a16:creationId xmlns:a16="http://schemas.microsoft.com/office/drawing/2014/main" id="{5A8AC27E-F8D1-93FF-3348-6774D87F4171}"/>
                </a:ext>
              </a:extLst>
            </p:cNvPr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19;p42">
              <a:extLst>
                <a:ext uri="{FF2B5EF4-FFF2-40B4-BE49-F238E27FC236}">
                  <a16:creationId xmlns:a16="http://schemas.microsoft.com/office/drawing/2014/main" id="{CBCC2132-BA47-2ACF-E255-2EF7E28754C4}"/>
                </a:ext>
              </a:extLst>
            </p:cNvPr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20;p42">
              <a:extLst>
                <a:ext uri="{FF2B5EF4-FFF2-40B4-BE49-F238E27FC236}">
                  <a16:creationId xmlns:a16="http://schemas.microsoft.com/office/drawing/2014/main" id="{A44EA9F9-9995-C396-5C76-AA2C6371F119}"/>
                </a:ext>
              </a:extLst>
            </p:cNvPr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21;p42">
              <a:extLst>
                <a:ext uri="{FF2B5EF4-FFF2-40B4-BE49-F238E27FC236}">
                  <a16:creationId xmlns:a16="http://schemas.microsoft.com/office/drawing/2014/main" id="{31278088-720A-5EF8-D77E-FA1827AB4B56}"/>
                </a:ext>
              </a:extLst>
            </p:cNvPr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622;p42">
              <a:extLst>
                <a:ext uri="{FF2B5EF4-FFF2-40B4-BE49-F238E27FC236}">
                  <a16:creationId xmlns:a16="http://schemas.microsoft.com/office/drawing/2014/main" id="{D184F721-A70C-FCD9-8CC8-B9CB5909D420}"/>
                </a:ext>
              </a:extLst>
            </p:cNvPr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623;p42">
              <a:extLst>
                <a:ext uri="{FF2B5EF4-FFF2-40B4-BE49-F238E27FC236}">
                  <a16:creationId xmlns:a16="http://schemas.microsoft.com/office/drawing/2014/main" id="{F13D6AAD-F30F-5B16-9646-FE77380B2F12}"/>
                </a:ext>
              </a:extLst>
            </p:cNvPr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624;p42">
              <a:extLst>
                <a:ext uri="{FF2B5EF4-FFF2-40B4-BE49-F238E27FC236}">
                  <a16:creationId xmlns:a16="http://schemas.microsoft.com/office/drawing/2014/main" id="{304852EC-9A2D-A0A1-A02C-20D1C7962C7E}"/>
                </a:ext>
              </a:extLst>
            </p:cNvPr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625;p42">
              <a:extLst>
                <a:ext uri="{FF2B5EF4-FFF2-40B4-BE49-F238E27FC236}">
                  <a16:creationId xmlns:a16="http://schemas.microsoft.com/office/drawing/2014/main" id="{24973480-81F6-7F29-D6AF-D6AB2EC2FF7D}"/>
                </a:ext>
              </a:extLst>
            </p:cNvPr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626;p42">
              <a:extLst>
                <a:ext uri="{FF2B5EF4-FFF2-40B4-BE49-F238E27FC236}">
                  <a16:creationId xmlns:a16="http://schemas.microsoft.com/office/drawing/2014/main" id="{4BF4B09F-2014-570E-8ACE-181F97831869}"/>
                </a:ext>
              </a:extLst>
            </p:cNvPr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3" name="TextBox 312">
            <a:extLst>
              <a:ext uri="{FF2B5EF4-FFF2-40B4-BE49-F238E27FC236}">
                <a16:creationId xmlns:a16="http://schemas.microsoft.com/office/drawing/2014/main" id="{835ED1C9-FDFA-AF8B-949D-A63F152ADD2C}"/>
              </a:ext>
            </a:extLst>
          </p:cNvPr>
          <p:cNvSpPr txBox="1"/>
          <p:nvPr/>
        </p:nvSpPr>
        <p:spPr>
          <a:xfrm>
            <a:off x="1449073" y="2311220"/>
            <a:ext cx="11175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5" name="Google Shape;182;p31">
            <a:extLst>
              <a:ext uri="{FF2B5EF4-FFF2-40B4-BE49-F238E27FC236}">
                <a16:creationId xmlns:a16="http://schemas.microsoft.com/office/drawing/2014/main" id="{5339DB3F-6DEE-5A9B-06C0-E6B93C14CED1}"/>
              </a:ext>
            </a:extLst>
          </p:cNvPr>
          <p:cNvSpPr txBox="1">
            <a:spLocks/>
          </p:cNvSpPr>
          <p:nvPr/>
        </p:nvSpPr>
        <p:spPr>
          <a:xfrm>
            <a:off x="5151674" y="1960520"/>
            <a:ext cx="2208600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scientists typically earn the highest salaries when AI adoption is high. In cities like Paris, where AI adoption is high, salaries are also higher.</a:t>
            </a:r>
          </a:p>
        </p:txBody>
      </p:sp>
      <p:cxnSp>
        <p:nvCxnSpPr>
          <p:cNvPr id="166" name="Google Shape;258;p31">
            <a:extLst>
              <a:ext uri="{FF2B5EF4-FFF2-40B4-BE49-F238E27FC236}">
                <a16:creationId xmlns:a16="http://schemas.microsoft.com/office/drawing/2014/main" id="{14740733-991D-29C2-ABAF-8A81C504C99A}"/>
              </a:ext>
            </a:extLst>
          </p:cNvPr>
          <p:cNvCxnSpPr/>
          <p:nvPr/>
        </p:nvCxnSpPr>
        <p:spPr>
          <a:xfrm>
            <a:off x="5096674" y="1948070"/>
            <a:ext cx="0" cy="7263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68" name="Google Shape;260;p31">
            <a:extLst>
              <a:ext uri="{FF2B5EF4-FFF2-40B4-BE49-F238E27FC236}">
                <a16:creationId xmlns:a16="http://schemas.microsoft.com/office/drawing/2014/main" id="{939F4E5E-31CB-3500-5480-79A569BEE658}"/>
              </a:ext>
            </a:extLst>
          </p:cNvPr>
          <p:cNvGrpSpPr/>
          <p:nvPr/>
        </p:nvGrpSpPr>
        <p:grpSpPr>
          <a:xfrm>
            <a:off x="4557725" y="2121241"/>
            <a:ext cx="379958" cy="379958"/>
            <a:chOff x="1190625" y="238125"/>
            <a:chExt cx="5219200" cy="5219200"/>
          </a:xfrm>
        </p:grpSpPr>
        <p:sp>
          <p:nvSpPr>
            <p:cNvPr id="169" name="Google Shape;261;p31">
              <a:extLst>
                <a:ext uri="{FF2B5EF4-FFF2-40B4-BE49-F238E27FC236}">
                  <a16:creationId xmlns:a16="http://schemas.microsoft.com/office/drawing/2014/main" id="{1CA23019-B72A-20D0-FE91-7234AAC08AC2}"/>
                </a:ext>
              </a:extLst>
            </p:cNvPr>
            <p:cNvSpPr/>
            <p:nvPr/>
          </p:nvSpPr>
          <p:spPr>
            <a:xfrm>
              <a:off x="2188775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0" name="Google Shape;262;p31">
              <a:extLst>
                <a:ext uri="{FF2B5EF4-FFF2-40B4-BE49-F238E27FC236}">
                  <a16:creationId xmlns:a16="http://schemas.microsoft.com/office/drawing/2014/main" id="{9F471BB1-61FC-490D-A297-8679A209D6D4}"/>
                </a:ext>
              </a:extLst>
            </p:cNvPr>
            <p:cNvSpPr/>
            <p:nvPr/>
          </p:nvSpPr>
          <p:spPr>
            <a:xfrm>
              <a:off x="5258300" y="12362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1" name="Google Shape;263;p31">
              <a:extLst>
                <a:ext uri="{FF2B5EF4-FFF2-40B4-BE49-F238E27FC236}">
                  <a16:creationId xmlns:a16="http://schemas.microsoft.com/office/drawing/2014/main" id="{450BE297-7B10-0C06-B882-A00148AC7CE9}"/>
                </a:ext>
              </a:extLst>
            </p:cNvPr>
            <p:cNvSpPr/>
            <p:nvPr/>
          </p:nvSpPr>
          <p:spPr>
            <a:xfrm>
              <a:off x="2188775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2" name="Google Shape;264;p31">
              <a:extLst>
                <a:ext uri="{FF2B5EF4-FFF2-40B4-BE49-F238E27FC236}">
                  <a16:creationId xmlns:a16="http://schemas.microsoft.com/office/drawing/2014/main" id="{18FB3787-D693-F9F7-BA21-A0D6DEC182EF}"/>
                </a:ext>
              </a:extLst>
            </p:cNvPr>
            <p:cNvSpPr/>
            <p:nvPr/>
          </p:nvSpPr>
          <p:spPr>
            <a:xfrm>
              <a:off x="5258300" y="43058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3" name="Google Shape;265;p31">
              <a:extLst>
                <a:ext uri="{FF2B5EF4-FFF2-40B4-BE49-F238E27FC236}">
                  <a16:creationId xmlns:a16="http://schemas.microsoft.com/office/drawing/2014/main" id="{45206CEE-EDB3-B97D-C4AE-8348D0F1555C}"/>
                </a:ext>
              </a:extLst>
            </p:cNvPr>
            <p:cNvSpPr/>
            <p:nvPr/>
          </p:nvSpPr>
          <p:spPr>
            <a:xfrm>
              <a:off x="2188775" y="1236275"/>
              <a:ext cx="3222875" cy="3222875"/>
            </a:xfrm>
            <a:custGeom>
              <a:avLst/>
              <a:gdLst/>
              <a:ahLst/>
              <a:cxnLst/>
              <a:rect l="l" t="t" r="r" b="b"/>
              <a:pathLst>
                <a:path w="128915" h="128915" extrusionOk="0">
                  <a:moveTo>
                    <a:pt x="110517" y="6133"/>
                  </a:moveTo>
                  <a:lnTo>
                    <a:pt x="110517" y="18398"/>
                  </a:lnTo>
                  <a:lnTo>
                    <a:pt x="122782" y="18398"/>
                  </a:lnTo>
                  <a:lnTo>
                    <a:pt x="122782" y="110517"/>
                  </a:lnTo>
                  <a:lnTo>
                    <a:pt x="110517" y="110517"/>
                  </a:lnTo>
                  <a:lnTo>
                    <a:pt x="110517" y="122782"/>
                  </a:lnTo>
                  <a:lnTo>
                    <a:pt x="18398" y="122782"/>
                  </a:lnTo>
                  <a:lnTo>
                    <a:pt x="18398" y="110517"/>
                  </a:lnTo>
                  <a:lnTo>
                    <a:pt x="6133" y="110517"/>
                  </a:lnTo>
                  <a:lnTo>
                    <a:pt x="6133" y="18398"/>
                  </a:lnTo>
                  <a:lnTo>
                    <a:pt x="18398" y="18398"/>
                  </a:lnTo>
                  <a:lnTo>
                    <a:pt x="18398" y="6133"/>
                  </a:lnTo>
                  <a:close/>
                  <a:moveTo>
                    <a:pt x="12266" y="1"/>
                  </a:moveTo>
                  <a:lnTo>
                    <a:pt x="12266" y="12266"/>
                  </a:lnTo>
                  <a:lnTo>
                    <a:pt x="1" y="12266"/>
                  </a:lnTo>
                  <a:lnTo>
                    <a:pt x="1" y="116649"/>
                  </a:lnTo>
                  <a:lnTo>
                    <a:pt x="12266" y="116649"/>
                  </a:lnTo>
                  <a:lnTo>
                    <a:pt x="12266" y="128914"/>
                  </a:lnTo>
                  <a:lnTo>
                    <a:pt x="116649" y="128914"/>
                  </a:lnTo>
                  <a:lnTo>
                    <a:pt x="116649" y="116649"/>
                  </a:lnTo>
                  <a:lnTo>
                    <a:pt x="128914" y="116649"/>
                  </a:lnTo>
                  <a:lnTo>
                    <a:pt x="128914" y="12266"/>
                  </a:lnTo>
                  <a:lnTo>
                    <a:pt x="116649" y="12266"/>
                  </a:lnTo>
                  <a:lnTo>
                    <a:pt x="1166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4" name="Google Shape;266;p31">
              <a:extLst>
                <a:ext uri="{FF2B5EF4-FFF2-40B4-BE49-F238E27FC236}">
                  <a16:creationId xmlns:a16="http://schemas.microsoft.com/office/drawing/2014/main" id="{0957D63E-EE27-21AB-7BEC-010656AB8ECC}"/>
                </a:ext>
              </a:extLst>
            </p:cNvPr>
            <p:cNvSpPr/>
            <p:nvPr/>
          </p:nvSpPr>
          <p:spPr>
            <a:xfrm>
              <a:off x="2495400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5" name="Google Shape;267;p31">
              <a:extLst>
                <a:ext uri="{FF2B5EF4-FFF2-40B4-BE49-F238E27FC236}">
                  <a16:creationId xmlns:a16="http://schemas.microsoft.com/office/drawing/2014/main" id="{224ED7F0-F928-F765-1D54-4734ED9CD841}"/>
                </a:ext>
              </a:extLst>
            </p:cNvPr>
            <p:cNvSpPr/>
            <p:nvPr/>
          </p:nvSpPr>
          <p:spPr>
            <a:xfrm>
              <a:off x="280202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6" name="Google Shape;268;p31">
              <a:extLst>
                <a:ext uri="{FF2B5EF4-FFF2-40B4-BE49-F238E27FC236}">
                  <a16:creationId xmlns:a16="http://schemas.microsoft.com/office/drawing/2014/main" id="{0CD8285D-A25C-18DE-BC60-B7C5BF5BB475}"/>
                </a:ext>
              </a:extLst>
            </p:cNvPr>
            <p:cNvSpPr/>
            <p:nvPr/>
          </p:nvSpPr>
          <p:spPr>
            <a:xfrm>
              <a:off x="31094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7" name="Google Shape;269;p31">
              <a:extLst>
                <a:ext uri="{FF2B5EF4-FFF2-40B4-BE49-F238E27FC236}">
                  <a16:creationId xmlns:a16="http://schemas.microsoft.com/office/drawing/2014/main" id="{C4B8FC99-0ADC-21C1-C3CE-D62B13531619}"/>
                </a:ext>
              </a:extLst>
            </p:cNvPr>
            <p:cNvSpPr/>
            <p:nvPr/>
          </p:nvSpPr>
          <p:spPr>
            <a:xfrm>
              <a:off x="341610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8" name="Google Shape;270;p31">
              <a:extLst>
                <a:ext uri="{FF2B5EF4-FFF2-40B4-BE49-F238E27FC236}">
                  <a16:creationId xmlns:a16="http://schemas.microsoft.com/office/drawing/2014/main" id="{9F026264-973E-B331-6C17-1F09A4BB53AD}"/>
                </a:ext>
              </a:extLst>
            </p:cNvPr>
            <p:cNvSpPr/>
            <p:nvPr/>
          </p:nvSpPr>
          <p:spPr>
            <a:xfrm>
              <a:off x="3723550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79" name="Google Shape;271;p31">
              <a:extLst>
                <a:ext uri="{FF2B5EF4-FFF2-40B4-BE49-F238E27FC236}">
                  <a16:creationId xmlns:a16="http://schemas.microsoft.com/office/drawing/2014/main" id="{90390F33-9FFF-29CA-4950-31E905DE18BD}"/>
                </a:ext>
              </a:extLst>
            </p:cNvPr>
            <p:cNvSpPr/>
            <p:nvPr/>
          </p:nvSpPr>
          <p:spPr>
            <a:xfrm>
              <a:off x="4030175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0" name="Google Shape;272;p31">
              <a:extLst>
                <a:ext uri="{FF2B5EF4-FFF2-40B4-BE49-F238E27FC236}">
                  <a16:creationId xmlns:a16="http://schemas.microsoft.com/office/drawing/2014/main" id="{CEBA812F-9AE9-4D82-3F61-C45967EF25FE}"/>
                </a:ext>
              </a:extLst>
            </p:cNvPr>
            <p:cNvSpPr/>
            <p:nvPr/>
          </p:nvSpPr>
          <p:spPr>
            <a:xfrm>
              <a:off x="4337625" y="1849525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1" name="Google Shape;273;p31">
              <a:extLst>
                <a:ext uri="{FF2B5EF4-FFF2-40B4-BE49-F238E27FC236}">
                  <a16:creationId xmlns:a16="http://schemas.microsoft.com/office/drawing/2014/main" id="{DB48C134-655A-F921-FAA4-25936DF8546A}"/>
                </a:ext>
              </a:extLst>
            </p:cNvPr>
            <p:cNvSpPr/>
            <p:nvPr/>
          </p:nvSpPr>
          <p:spPr>
            <a:xfrm>
              <a:off x="4644250" y="184952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2" name="Google Shape;274;p31">
              <a:extLst>
                <a:ext uri="{FF2B5EF4-FFF2-40B4-BE49-F238E27FC236}">
                  <a16:creationId xmlns:a16="http://schemas.microsoft.com/office/drawing/2014/main" id="{E286A5E1-F5CB-787B-06DE-BA6F950FC8F8}"/>
                </a:ext>
              </a:extLst>
            </p:cNvPr>
            <p:cNvSpPr/>
            <p:nvPr/>
          </p:nvSpPr>
          <p:spPr>
            <a:xfrm>
              <a:off x="280202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3" name="Google Shape;275;p31">
              <a:extLst>
                <a:ext uri="{FF2B5EF4-FFF2-40B4-BE49-F238E27FC236}">
                  <a16:creationId xmlns:a16="http://schemas.microsoft.com/office/drawing/2014/main" id="{1D2EF594-548A-1F50-61F1-6DEBC5EC1942}"/>
                </a:ext>
              </a:extLst>
            </p:cNvPr>
            <p:cNvSpPr/>
            <p:nvPr/>
          </p:nvSpPr>
          <p:spPr>
            <a:xfrm>
              <a:off x="3109475" y="1542900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4" name="Google Shape;276;p31">
              <a:extLst>
                <a:ext uri="{FF2B5EF4-FFF2-40B4-BE49-F238E27FC236}">
                  <a16:creationId xmlns:a16="http://schemas.microsoft.com/office/drawing/2014/main" id="{37976CA3-9D33-88ED-1305-88751746BE86}"/>
                </a:ext>
              </a:extLst>
            </p:cNvPr>
            <p:cNvSpPr/>
            <p:nvPr/>
          </p:nvSpPr>
          <p:spPr>
            <a:xfrm>
              <a:off x="341610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5" name="Google Shape;277;p31">
              <a:extLst>
                <a:ext uri="{FF2B5EF4-FFF2-40B4-BE49-F238E27FC236}">
                  <a16:creationId xmlns:a16="http://schemas.microsoft.com/office/drawing/2014/main" id="{C5644D9E-1053-3A55-EF22-8EEF5A23442D}"/>
                </a:ext>
              </a:extLst>
            </p:cNvPr>
            <p:cNvSpPr/>
            <p:nvPr/>
          </p:nvSpPr>
          <p:spPr>
            <a:xfrm>
              <a:off x="3723550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6" name="Google Shape;278;p31">
              <a:extLst>
                <a:ext uri="{FF2B5EF4-FFF2-40B4-BE49-F238E27FC236}">
                  <a16:creationId xmlns:a16="http://schemas.microsoft.com/office/drawing/2014/main" id="{E8CA4208-F375-C739-9C9B-F155CB53FE82}"/>
                </a:ext>
              </a:extLst>
            </p:cNvPr>
            <p:cNvSpPr/>
            <p:nvPr/>
          </p:nvSpPr>
          <p:spPr>
            <a:xfrm>
              <a:off x="4030175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7" name="Google Shape;279;p31">
              <a:extLst>
                <a:ext uri="{FF2B5EF4-FFF2-40B4-BE49-F238E27FC236}">
                  <a16:creationId xmlns:a16="http://schemas.microsoft.com/office/drawing/2014/main" id="{D8B00B03-6E27-8309-2A0B-DDBD3A7D6A45}"/>
                </a:ext>
              </a:extLst>
            </p:cNvPr>
            <p:cNvSpPr/>
            <p:nvPr/>
          </p:nvSpPr>
          <p:spPr>
            <a:xfrm>
              <a:off x="4337625" y="1542900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8" name="Google Shape;280;p31">
              <a:extLst>
                <a:ext uri="{FF2B5EF4-FFF2-40B4-BE49-F238E27FC236}">
                  <a16:creationId xmlns:a16="http://schemas.microsoft.com/office/drawing/2014/main" id="{28F0483D-6701-4FF4-50B2-AAE80951E5D4}"/>
                </a:ext>
              </a:extLst>
            </p:cNvPr>
            <p:cNvSpPr/>
            <p:nvPr/>
          </p:nvSpPr>
          <p:spPr>
            <a:xfrm>
              <a:off x="4644250" y="1542900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89" name="Google Shape;281;p31">
              <a:extLst>
                <a:ext uri="{FF2B5EF4-FFF2-40B4-BE49-F238E27FC236}">
                  <a16:creationId xmlns:a16="http://schemas.microsoft.com/office/drawing/2014/main" id="{15F3D718-7638-F180-EF9F-C8DC9BDBBC8F}"/>
                </a:ext>
              </a:extLst>
            </p:cNvPr>
            <p:cNvSpPr/>
            <p:nvPr/>
          </p:nvSpPr>
          <p:spPr>
            <a:xfrm>
              <a:off x="4951675" y="184952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0" name="Google Shape;282;p31">
              <a:extLst>
                <a:ext uri="{FF2B5EF4-FFF2-40B4-BE49-F238E27FC236}">
                  <a16:creationId xmlns:a16="http://schemas.microsoft.com/office/drawing/2014/main" id="{E048E5A9-17DD-C21C-5ED4-EE557F950BA6}"/>
                </a:ext>
              </a:extLst>
            </p:cNvPr>
            <p:cNvSpPr/>
            <p:nvPr/>
          </p:nvSpPr>
          <p:spPr>
            <a:xfrm>
              <a:off x="2495400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1" name="Google Shape;283;p31">
              <a:extLst>
                <a:ext uri="{FF2B5EF4-FFF2-40B4-BE49-F238E27FC236}">
                  <a16:creationId xmlns:a16="http://schemas.microsoft.com/office/drawing/2014/main" id="{6E57E236-F98F-96E6-6C01-99E5811D46D7}"/>
                </a:ext>
              </a:extLst>
            </p:cNvPr>
            <p:cNvSpPr/>
            <p:nvPr/>
          </p:nvSpPr>
          <p:spPr>
            <a:xfrm>
              <a:off x="2802025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2" name="Google Shape;284;p31">
              <a:extLst>
                <a:ext uri="{FF2B5EF4-FFF2-40B4-BE49-F238E27FC236}">
                  <a16:creationId xmlns:a16="http://schemas.microsoft.com/office/drawing/2014/main" id="{F94EFAA1-293E-D5DA-E686-CB026B64AD08}"/>
                </a:ext>
              </a:extLst>
            </p:cNvPr>
            <p:cNvSpPr/>
            <p:nvPr/>
          </p:nvSpPr>
          <p:spPr>
            <a:xfrm>
              <a:off x="4644250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3" name="Google Shape;285;p31">
              <a:extLst>
                <a:ext uri="{FF2B5EF4-FFF2-40B4-BE49-F238E27FC236}">
                  <a16:creationId xmlns:a16="http://schemas.microsoft.com/office/drawing/2014/main" id="{258D41FA-1A6E-E83E-3A2B-83D04FBCE937}"/>
                </a:ext>
              </a:extLst>
            </p:cNvPr>
            <p:cNvSpPr/>
            <p:nvPr/>
          </p:nvSpPr>
          <p:spPr>
            <a:xfrm>
              <a:off x="4644250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4" name="Google Shape;286;p31">
              <a:extLst>
                <a:ext uri="{FF2B5EF4-FFF2-40B4-BE49-F238E27FC236}">
                  <a16:creationId xmlns:a16="http://schemas.microsoft.com/office/drawing/2014/main" id="{C3A8C128-A828-288D-F118-4DFA13CC1F0A}"/>
                </a:ext>
              </a:extLst>
            </p:cNvPr>
            <p:cNvSpPr/>
            <p:nvPr/>
          </p:nvSpPr>
          <p:spPr>
            <a:xfrm>
              <a:off x="4644250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6"/>
                  </a:lnTo>
                  <a:lnTo>
                    <a:pt x="6165" y="6166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5" name="Google Shape;287;p31">
              <a:extLst>
                <a:ext uri="{FF2B5EF4-FFF2-40B4-BE49-F238E27FC236}">
                  <a16:creationId xmlns:a16="http://schemas.microsoft.com/office/drawing/2014/main" id="{3B2FA8C1-8DEC-FC70-3095-745CF714279B}"/>
                </a:ext>
              </a:extLst>
            </p:cNvPr>
            <p:cNvSpPr/>
            <p:nvPr/>
          </p:nvSpPr>
          <p:spPr>
            <a:xfrm>
              <a:off x="4644250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6" name="Google Shape;288;p31">
              <a:extLst>
                <a:ext uri="{FF2B5EF4-FFF2-40B4-BE49-F238E27FC236}">
                  <a16:creationId xmlns:a16="http://schemas.microsoft.com/office/drawing/2014/main" id="{39C2411B-594A-A3B5-076C-A0CF552B15E1}"/>
                </a:ext>
              </a:extLst>
            </p:cNvPr>
            <p:cNvSpPr/>
            <p:nvPr/>
          </p:nvSpPr>
          <p:spPr>
            <a:xfrm>
              <a:off x="4951675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7" name="Google Shape;289;p31">
              <a:extLst>
                <a:ext uri="{FF2B5EF4-FFF2-40B4-BE49-F238E27FC236}">
                  <a16:creationId xmlns:a16="http://schemas.microsoft.com/office/drawing/2014/main" id="{70D60EDE-6E39-9049-8FF8-43D0752AA588}"/>
                </a:ext>
              </a:extLst>
            </p:cNvPr>
            <p:cNvSpPr/>
            <p:nvPr/>
          </p:nvSpPr>
          <p:spPr>
            <a:xfrm>
              <a:off x="4951675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8" name="Google Shape;290;p31">
              <a:extLst>
                <a:ext uri="{FF2B5EF4-FFF2-40B4-BE49-F238E27FC236}">
                  <a16:creationId xmlns:a16="http://schemas.microsoft.com/office/drawing/2014/main" id="{2BA6E686-3E52-A1B4-B016-239EAF5EE373}"/>
                </a:ext>
              </a:extLst>
            </p:cNvPr>
            <p:cNvSpPr/>
            <p:nvPr/>
          </p:nvSpPr>
          <p:spPr>
            <a:xfrm>
              <a:off x="4951675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199" name="Google Shape;291;p31">
              <a:extLst>
                <a:ext uri="{FF2B5EF4-FFF2-40B4-BE49-F238E27FC236}">
                  <a16:creationId xmlns:a16="http://schemas.microsoft.com/office/drawing/2014/main" id="{21FC75CC-3F10-4EF4-5DF0-7B149EBD4355}"/>
                </a:ext>
              </a:extLst>
            </p:cNvPr>
            <p:cNvSpPr/>
            <p:nvPr/>
          </p:nvSpPr>
          <p:spPr>
            <a:xfrm>
              <a:off x="4951675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0" name="Google Shape;292;p31">
              <a:extLst>
                <a:ext uri="{FF2B5EF4-FFF2-40B4-BE49-F238E27FC236}">
                  <a16:creationId xmlns:a16="http://schemas.microsoft.com/office/drawing/2014/main" id="{DAB5398C-DF8A-C9FB-4BFD-712CDE32D4F1}"/>
                </a:ext>
              </a:extLst>
            </p:cNvPr>
            <p:cNvSpPr/>
            <p:nvPr/>
          </p:nvSpPr>
          <p:spPr>
            <a:xfrm>
              <a:off x="4644250" y="21569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1" name="Google Shape;293;p31">
              <a:extLst>
                <a:ext uri="{FF2B5EF4-FFF2-40B4-BE49-F238E27FC236}">
                  <a16:creationId xmlns:a16="http://schemas.microsoft.com/office/drawing/2014/main" id="{B8D4B3D3-0C8F-3467-8602-5216F08D13B0}"/>
                </a:ext>
              </a:extLst>
            </p:cNvPr>
            <p:cNvSpPr/>
            <p:nvPr/>
          </p:nvSpPr>
          <p:spPr>
            <a:xfrm>
              <a:off x="4951675" y="21569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2" name="Google Shape;294;p31">
              <a:extLst>
                <a:ext uri="{FF2B5EF4-FFF2-40B4-BE49-F238E27FC236}">
                  <a16:creationId xmlns:a16="http://schemas.microsoft.com/office/drawing/2014/main" id="{9DD157FA-7E0D-FAD6-2143-F5394204CC2A}"/>
                </a:ext>
              </a:extLst>
            </p:cNvPr>
            <p:cNvSpPr/>
            <p:nvPr/>
          </p:nvSpPr>
          <p:spPr>
            <a:xfrm>
              <a:off x="2495400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3" name="Google Shape;295;p31">
              <a:extLst>
                <a:ext uri="{FF2B5EF4-FFF2-40B4-BE49-F238E27FC236}">
                  <a16:creationId xmlns:a16="http://schemas.microsoft.com/office/drawing/2014/main" id="{F3BD7BF9-D89F-B9DE-88E9-0628146F51D9}"/>
                </a:ext>
              </a:extLst>
            </p:cNvPr>
            <p:cNvSpPr/>
            <p:nvPr/>
          </p:nvSpPr>
          <p:spPr>
            <a:xfrm>
              <a:off x="280202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4" name="Google Shape;296;p31">
              <a:extLst>
                <a:ext uri="{FF2B5EF4-FFF2-40B4-BE49-F238E27FC236}">
                  <a16:creationId xmlns:a16="http://schemas.microsoft.com/office/drawing/2014/main" id="{0D93241D-42D7-8992-3385-06CFDF45AAB6}"/>
                </a:ext>
              </a:extLst>
            </p:cNvPr>
            <p:cNvSpPr/>
            <p:nvPr/>
          </p:nvSpPr>
          <p:spPr>
            <a:xfrm>
              <a:off x="31094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5" name="Google Shape;297;p31">
              <a:extLst>
                <a:ext uri="{FF2B5EF4-FFF2-40B4-BE49-F238E27FC236}">
                  <a16:creationId xmlns:a16="http://schemas.microsoft.com/office/drawing/2014/main" id="{D499E49C-FEF6-BC84-53D4-33BB4B7CE9FF}"/>
                </a:ext>
              </a:extLst>
            </p:cNvPr>
            <p:cNvSpPr/>
            <p:nvPr/>
          </p:nvSpPr>
          <p:spPr>
            <a:xfrm>
              <a:off x="341610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6" name="Google Shape;298;p31">
              <a:extLst>
                <a:ext uri="{FF2B5EF4-FFF2-40B4-BE49-F238E27FC236}">
                  <a16:creationId xmlns:a16="http://schemas.microsoft.com/office/drawing/2014/main" id="{A932062E-556F-12E3-45A9-6B7AC7F7253C}"/>
                </a:ext>
              </a:extLst>
            </p:cNvPr>
            <p:cNvSpPr/>
            <p:nvPr/>
          </p:nvSpPr>
          <p:spPr>
            <a:xfrm>
              <a:off x="3723550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7" name="Google Shape;299;p31">
              <a:extLst>
                <a:ext uri="{FF2B5EF4-FFF2-40B4-BE49-F238E27FC236}">
                  <a16:creationId xmlns:a16="http://schemas.microsoft.com/office/drawing/2014/main" id="{9C48B7E8-93B3-B79A-149D-F3834A1333A8}"/>
                </a:ext>
              </a:extLst>
            </p:cNvPr>
            <p:cNvSpPr/>
            <p:nvPr/>
          </p:nvSpPr>
          <p:spPr>
            <a:xfrm>
              <a:off x="4030175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6" y="6165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8" name="Google Shape;300;p31">
              <a:extLst>
                <a:ext uri="{FF2B5EF4-FFF2-40B4-BE49-F238E27FC236}">
                  <a16:creationId xmlns:a16="http://schemas.microsoft.com/office/drawing/2014/main" id="{1278A998-1697-4025-D5CA-CE06CC064399}"/>
                </a:ext>
              </a:extLst>
            </p:cNvPr>
            <p:cNvSpPr/>
            <p:nvPr/>
          </p:nvSpPr>
          <p:spPr>
            <a:xfrm>
              <a:off x="2495400" y="3385125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09" name="Google Shape;301;p31">
              <a:extLst>
                <a:ext uri="{FF2B5EF4-FFF2-40B4-BE49-F238E27FC236}">
                  <a16:creationId xmlns:a16="http://schemas.microsoft.com/office/drawing/2014/main" id="{2412A8E6-3ADC-CDFA-ADD3-E85CE697FD44}"/>
                </a:ext>
              </a:extLst>
            </p:cNvPr>
            <p:cNvSpPr/>
            <p:nvPr/>
          </p:nvSpPr>
          <p:spPr>
            <a:xfrm>
              <a:off x="2802025" y="3385125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0" name="Google Shape;302;p31">
              <a:extLst>
                <a:ext uri="{FF2B5EF4-FFF2-40B4-BE49-F238E27FC236}">
                  <a16:creationId xmlns:a16="http://schemas.microsoft.com/office/drawing/2014/main" id="{E1658FF0-E168-2D5C-B375-6D1B8DF54F29}"/>
                </a:ext>
              </a:extLst>
            </p:cNvPr>
            <p:cNvSpPr/>
            <p:nvPr/>
          </p:nvSpPr>
          <p:spPr>
            <a:xfrm>
              <a:off x="4337625" y="3691750"/>
              <a:ext cx="153325" cy="154150"/>
            </a:xfrm>
            <a:custGeom>
              <a:avLst/>
              <a:gdLst/>
              <a:ahLst/>
              <a:cxnLst/>
              <a:rect l="l" t="t" r="r" b="b"/>
              <a:pathLst>
                <a:path w="6133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1" name="Google Shape;303;p31">
              <a:extLst>
                <a:ext uri="{FF2B5EF4-FFF2-40B4-BE49-F238E27FC236}">
                  <a16:creationId xmlns:a16="http://schemas.microsoft.com/office/drawing/2014/main" id="{F70B4D1B-E67C-ECE8-B9F2-602502D75F54}"/>
                </a:ext>
              </a:extLst>
            </p:cNvPr>
            <p:cNvSpPr/>
            <p:nvPr/>
          </p:nvSpPr>
          <p:spPr>
            <a:xfrm>
              <a:off x="4644250" y="369175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0" y="0"/>
                  </a:moveTo>
                  <a:lnTo>
                    <a:pt x="0" y="6165"/>
                  </a:lnTo>
                  <a:lnTo>
                    <a:pt x="6165" y="6165"/>
                  </a:lnTo>
                  <a:lnTo>
                    <a:pt x="61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2" name="Google Shape;304;p31">
              <a:extLst>
                <a:ext uri="{FF2B5EF4-FFF2-40B4-BE49-F238E27FC236}">
                  <a16:creationId xmlns:a16="http://schemas.microsoft.com/office/drawing/2014/main" id="{CA62A96C-E51E-9E29-A311-911B953A9132}"/>
                </a:ext>
              </a:extLst>
            </p:cNvPr>
            <p:cNvSpPr/>
            <p:nvPr/>
          </p:nvSpPr>
          <p:spPr>
            <a:xfrm>
              <a:off x="280202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3" name="Google Shape;305;p31">
              <a:extLst>
                <a:ext uri="{FF2B5EF4-FFF2-40B4-BE49-F238E27FC236}">
                  <a16:creationId xmlns:a16="http://schemas.microsoft.com/office/drawing/2014/main" id="{FB97FACC-F11F-FC2D-13DC-4FFE22843952}"/>
                </a:ext>
              </a:extLst>
            </p:cNvPr>
            <p:cNvSpPr/>
            <p:nvPr/>
          </p:nvSpPr>
          <p:spPr>
            <a:xfrm>
              <a:off x="3109475" y="3999175"/>
              <a:ext cx="153350" cy="153350"/>
            </a:xfrm>
            <a:custGeom>
              <a:avLst/>
              <a:gdLst/>
              <a:ahLst/>
              <a:cxnLst/>
              <a:rect l="l" t="t" r="r" b="b"/>
              <a:pathLst>
                <a:path w="6134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4" name="Google Shape;306;p31">
              <a:extLst>
                <a:ext uri="{FF2B5EF4-FFF2-40B4-BE49-F238E27FC236}">
                  <a16:creationId xmlns:a16="http://schemas.microsoft.com/office/drawing/2014/main" id="{A418B266-681F-CE06-07E8-5C6E618E4BC5}"/>
                </a:ext>
              </a:extLst>
            </p:cNvPr>
            <p:cNvSpPr/>
            <p:nvPr/>
          </p:nvSpPr>
          <p:spPr>
            <a:xfrm>
              <a:off x="2802025" y="2771050"/>
              <a:ext cx="154150" cy="153325"/>
            </a:xfrm>
            <a:custGeom>
              <a:avLst/>
              <a:gdLst/>
              <a:ahLst/>
              <a:cxnLst/>
              <a:rect l="l" t="t" r="r" b="b"/>
              <a:pathLst>
                <a:path w="6166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5" name="Google Shape;307;p31">
              <a:extLst>
                <a:ext uri="{FF2B5EF4-FFF2-40B4-BE49-F238E27FC236}">
                  <a16:creationId xmlns:a16="http://schemas.microsoft.com/office/drawing/2014/main" id="{DA556BA8-20EA-534A-7D71-93886634A42D}"/>
                </a:ext>
              </a:extLst>
            </p:cNvPr>
            <p:cNvSpPr/>
            <p:nvPr/>
          </p:nvSpPr>
          <p:spPr>
            <a:xfrm>
              <a:off x="2802025" y="2463600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6" name="Google Shape;308;p31">
              <a:extLst>
                <a:ext uri="{FF2B5EF4-FFF2-40B4-BE49-F238E27FC236}">
                  <a16:creationId xmlns:a16="http://schemas.microsoft.com/office/drawing/2014/main" id="{C7163623-0AFF-46D1-FA4A-92407AC42BC5}"/>
                </a:ext>
              </a:extLst>
            </p:cNvPr>
            <p:cNvSpPr/>
            <p:nvPr/>
          </p:nvSpPr>
          <p:spPr>
            <a:xfrm>
              <a:off x="2802025" y="3077675"/>
              <a:ext cx="154150" cy="154150"/>
            </a:xfrm>
            <a:custGeom>
              <a:avLst/>
              <a:gdLst/>
              <a:ahLst/>
              <a:cxnLst/>
              <a:rect l="l" t="t" r="r" b="b"/>
              <a:pathLst>
                <a:path w="6166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66" y="6166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7" name="Google Shape;309;p31">
              <a:extLst>
                <a:ext uri="{FF2B5EF4-FFF2-40B4-BE49-F238E27FC236}">
                  <a16:creationId xmlns:a16="http://schemas.microsoft.com/office/drawing/2014/main" id="{6A9AB636-8243-E420-685F-90F2AAE51EBA}"/>
                </a:ext>
              </a:extLst>
            </p:cNvPr>
            <p:cNvSpPr/>
            <p:nvPr/>
          </p:nvSpPr>
          <p:spPr>
            <a:xfrm>
              <a:off x="2495400" y="2771050"/>
              <a:ext cx="153350" cy="153325"/>
            </a:xfrm>
            <a:custGeom>
              <a:avLst/>
              <a:gdLst/>
              <a:ahLst/>
              <a:cxnLst/>
              <a:rect l="l" t="t" r="r" b="b"/>
              <a:pathLst>
                <a:path w="6134" h="6133" extrusionOk="0">
                  <a:moveTo>
                    <a:pt x="1" y="0"/>
                  </a:moveTo>
                  <a:lnTo>
                    <a:pt x="1" y="6133"/>
                  </a:lnTo>
                  <a:lnTo>
                    <a:pt x="6133" y="6133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8" name="Google Shape;310;p31">
              <a:extLst>
                <a:ext uri="{FF2B5EF4-FFF2-40B4-BE49-F238E27FC236}">
                  <a16:creationId xmlns:a16="http://schemas.microsoft.com/office/drawing/2014/main" id="{A87886F2-FF3B-F10D-AA64-37F7AE5FA93E}"/>
                </a:ext>
              </a:extLst>
            </p:cNvPr>
            <p:cNvSpPr/>
            <p:nvPr/>
          </p:nvSpPr>
          <p:spPr>
            <a:xfrm>
              <a:off x="2495400" y="246360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1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19" name="Google Shape;311;p31">
              <a:extLst>
                <a:ext uri="{FF2B5EF4-FFF2-40B4-BE49-F238E27FC236}">
                  <a16:creationId xmlns:a16="http://schemas.microsoft.com/office/drawing/2014/main" id="{7E45C620-FC6C-19F5-6645-50D29415B75C}"/>
                </a:ext>
              </a:extLst>
            </p:cNvPr>
            <p:cNvSpPr/>
            <p:nvPr/>
          </p:nvSpPr>
          <p:spPr>
            <a:xfrm>
              <a:off x="2495400" y="3077675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6"/>
                  </a:lnTo>
                  <a:lnTo>
                    <a:pt x="6133" y="6166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0" name="Google Shape;312;p31">
              <a:extLst>
                <a:ext uri="{FF2B5EF4-FFF2-40B4-BE49-F238E27FC236}">
                  <a16:creationId xmlns:a16="http://schemas.microsoft.com/office/drawing/2014/main" id="{E4EB6438-A92C-C7F7-91BE-BB77DC01EB6C}"/>
                </a:ext>
              </a:extLst>
            </p:cNvPr>
            <p:cNvSpPr/>
            <p:nvPr/>
          </p:nvSpPr>
          <p:spPr>
            <a:xfrm>
              <a:off x="341610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1" y="1"/>
                  </a:moveTo>
                  <a:lnTo>
                    <a:pt x="1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1" name="Google Shape;313;p31">
              <a:extLst>
                <a:ext uri="{FF2B5EF4-FFF2-40B4-BE49-F238E27FC236}">
                  <a16:creationId xmlns:a16="http://schemas.microsoft.com/office/drawing/2014/main" id="{38F2C950-79A9-4EA3-FF66-031C579399C7}"/>
                </a:ext>
              </a:extLst>
            </p:cNvPr>
            <p:cNvSpPr/>
            <p:nvPr/>
          </p:nvSpPr>
          <p:spPr>
            <a:xfrm>
              <a:off x="3723550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2" name="Google Shape;314;p31">
              <a:extLst>
                <a:ext uri="{FF2B5EF4-FFF2-40B4-BE49-F238E27FC236}">
                  <a16:creationId xmlns:a16="http://schemas.microsoft.com/office/drawing/2014/main" id="{095261F2-7E82-F4CA-2978-3C770A372D10}"/>
                </a:ext>
              </a:extLst>
            </p:cNvPr>
            <p:cNvSpPr/>
            <p:nvPr/>
          </p:nvSpPr>
          <p:spPr>
            <a:xfrm>
              <a:off x="4030175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6" y="6133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3" name="Google Shape;315;p31">
              <a:extLst>
                <a:ext uri="{FF2B5EF4-FFF2-40B4-BE49-F238E27FC236}">
                  <a16:creationId xmlns:a16="http://schemas.microsoft.com/office/drawing/2014/main" id="{5962D4F7-E9AF-8789-B811-C2E269EE7FDF}"/>
                </a:ext>
              </a:extLst>
            </p:cNvPr>
            <p:cNvSpPr/>
            <p:nvPr/>
          </p:nvSpPr>
          <p:spPr>
            <a:xfrm>
              <a:off x="4337625" y="3999175"/>
              <a:ext cx="153325" cy="153350"/>
            </a:xfrm>
            <a:custGeom>
              <a:avLst/>
              <a:gdLst/>
              <a:ahLst/>
              <a:cxnLst/>
              <a:rect l="l" t="t" r="r" b="b"/>
              <a:pathLst>
                <a:path w="6133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33" y="6133"/>
                  </a:lnTo>
                  <a:lnTo>
                    <a:pt x="6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4" name="Google Shape;316;p31">
              <a:extLst>
                <a:ext uri="{FF2B5EF4-FFF2-40B4-BE49-F238E27FC236}">
                  <a16:creationId xmlns:a16="http://schemas.microsoft.com/office/drawing/2014/main" id="{577BB75C-ACB6-3893-D576-DF015C9F9B64}"/>
                </a:ext>
              </a:extLst>
            </p:cNvPr>
            <p:cNvSpPr/>
            <p:nvPr/>
          </p:nvSpPr>
          <p:spPr>
            <a:xfrm>
              <a:off x="4644250" y="3999175"/>
              <a:ext cx="154150" cy="153350"/>
            </a:xfrm>
            <a:custGeom>
              <a:avLst/>
              <a:gdLst/>
              <a:ahLst/>
              <a:cxnLst/>
              <a:rect l="l" t="t" r="r" b="b"/>
              <a:pathLst>
                <a:path w="6166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6165" y="6133"/>
                  </a:lnTo>
                  <a:lnTo>
                    <a:pt x="61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5" name="Google Shape;317;p31">
              <a:extLst>
                <a:ext uri="{FF2B5EF4-FFF2-40B4-BE49-F238E27FC236}">
                  <a16:creationId xmlns:a16="http://schemas.microsoft.com/office/drawing/2014/main" id="{498EF33D-7DB5-EF06-90B2-22297FA80DB5}"/>
                </a:ext>
              </a:extLst>
            </p:cNvPr>
            <p:cNvSpPr/>
            <p:nvPr/>
          </p:nvSpPr>
          <p:spPr>
            <a:xfrm>
              <a:off x="4951675" y="3691750"/>
              <a:ext cx="153350" cy="154150"/>
            </a:xfrm>
            <a:custGeom>
              <a:avLst/>
              <a:gdLst/>
              <a:ahLst/>
              <a:cxnLst/>
              <a:rect l="l" t="t" r="r" b="b"/>
              <a:pathLst>
                <a:path w="6134" h="6166" extrusionOk="0">
                  <a:moveTo>
                    <a:pt x="1" y="0"/>
                  </a:moveTo>
                  <a:lnTo>
                    <a:pt x="1" y="6165"/>
                  </a:lnTo>
                  <a:lnTo>
                    <a:pt x="6133" y="6165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6" name="Google Shape;318;p31">
              <a:extLst>
                <a:ext uri="{FF2B5EF4-FFF2-40B4-BE49-F238E27FC236}">
                  <a16:creationId xmlns:a16="http://schemas.microsoft.com/office/drawing/2014/main" id="{49BC4512-9862-47C2-22F9-93E9D9657F77}"/>
                </a:ext>
              </a:extLst>
            </p:cNvPr>
            <p:cNvSpPr/>
            <p:nvPr/>
          </p:nvSpPr>
          <p:spPr>
            <a:xfrm>
              <a:off x="1728025" y="775525"/>
              <a:ext cx="4144375" cy="4144375"/>
            </a:xfrm>
            <a:custGeom>
              <a:avLst/>
              <a:gdLst/>
              <a:ahLst/>
              <a:cxnLst/>
              <a:rect l="l" t="t" r="r" b="b"/>
              <a:pathLst>
                <a:path w="165775" h="165775" extrusionOk="0">
                  <a:moveTo>
                    <a:pt x="154097" y="12298"/>
                  </a:moveTo>
                  <a:lnTo>
                    <a:pt x="154097" y="154292"/>
                  </a:lnTo>
                  <a:lnTo>
                    <a:pt x="12102" y="154292"/>
                  </a:lnTo>
                  <a:lnTo>
                    <a:pt x="12102" y="12298"/>
                  </a:lnTo>
                  <a:close/>
                  <a:moveTo>
                    <a:pt x="14810" y="0"/>
                  </a:moveTo>
                  <a:lnTo>
                    <a:pt x="14810" y="6166"/>
                  </a:lnTo>
                  <a:lnTo>
                    <a:pt x="5970" y="6166"/>
                  </a:lnTo>
                  <a:lnTo>
                    <a:pt x="5970" y="19181"/>
                  </a:lnTo>
                  <a:lnTo>
                    <a:pt x="0" y="19181"/>
                  </a:lnTo>
                  <a:lnTo>
                    <a:pt x="0" y="25314"/>
                  </a:lnTo>
                  <a:lnTo>
                    <a:pt x="5970" y="25314"/>
                  </a:lnTo>
                  <a:lnTo>
                    <a:pt x="5970" y="37579"/>
                  </a:lnTo>
                  <a:lnTo>
                    <a:pt x="0" y="37579"/>
                  </a:lnTo>
                  <a:lnTo>
                    <a:pt x="0" y="43711"/>
                  </a:lnTo>
                  <a:lnTo>
                    <a:pt x="5970" y="43711"/>
                  </a:lnTo>
                  <a:lnTo>
                    <a:pt x="5970" y="55944"/>
                  </a:lnTo>
                  <a:lnTo>
                    <a:pt x="0" y="55944"/>
                  </a:lnTo>
                  <a:lnTo>
                    <a:pt x="0" y="62109"/>
                  </a:lnTo>
                  <a:lnTo>
                    <a:pt x="5970" y="62109"/>
                  </a:lnTo>
                  <a:lnTo>
                    <a:pt x="5970" y="74341"/>
                  </a:lnTo>
                  <a:lnTo>
                    <a:pt x="0" y="74341"/>
                  </a:lnTo>
                  <a:lnTo>
                    <a:pt x="0" y="80474"/>
                  </a:lnTo>
                  <a:lnTo>
                    <a:pt x="5970" y="80474"/>
                  </a:lnTo>
                  <a:lnTo>
                    <a:pt x="5970" y="92739"/>
                  </a:lnTo>
                  <a:lnTo>
                    <a:pt x="0" y="92739"/>
                  </a:lnTo>
                  <a:lnTo>
                    <a:pt x="0" y="98871"/>
                  </a:lnTo>
                  <a:lnTo>
                    <a:pt x="5970" y="98871"/>
                  </a:lnTo>
                  <a:lnTo>
                    <a:pt x="5970" y="111136"/>
                  </a:lnTo>
                  <a:lnTo>
                    <a:pt x="0" y="111136"/>
                  </a:lnTo>
                  <a:lnTo>
                    <a:pt x="0" y="117269"/>
                  </a:lnTo>
                  <a:lnTo>
                    <a:pt x="5970" y="117269"/>
                  </a:lnTo>
                  <a:lnTo>
                    <a:pt x="5970" y="129501"/>
                  </a:lnTo>
                  <a:lnTo>
                    <a:pt x="0" y="129501"/>
                  </a:lnTo>
                  <a:lnTo>
                    <a:pt x="0" y="135634"/>
                  </a:lnTo>
                  <a:lnTo>
                    <a:pt x="5970" y="135634"/>
                  </a:lnTo>
                  <a:lnTo>
                    <a:pt x="5970" y="147899"/>
                  </a:lnTo>
                  <a:lnTo>
                    <a:pt x="0" y="147899"/>
                  </a:lnTo>
                  <a:lnTo>
                    <a:pt x="0" y="154031"/>
                  </a:lnTo>
                  <a:lnTo>
                    <a:pt x="5970" y="154031"/>
                  </a:lnTo>
                  <a:lnTo>
                    <a:pt x="5970" y="160425"/>
                  </a:lnTo>
                  <a:lnTo>
                    <a:pt x="15332" y="160425"/>
                  </a:lnTo>
                  <a:lnTo>
                    <a:pt x="15332" y="165775"/>
                  </a:lnTo>
                  <a:lnTo>
                    <a:pt x="21497" y="165775"/>
                  </a:lnTo>
                  <a:lnTo>
                    <a:pt x="21497" y="160425"/>
                  </a:lnTo>
                  <a:lnTo>
                    <a:pt x="33729" y="160425"/>
                  </a:lnTo>
                  <a:lnTo>
                    <a:pt x="33729" y="165775"/>
                  </a:lnTo>
                  <a:lnTo>
                    <a:pt x="39862" y="165775"/>
                  </a:lnTo>
                  <a:lnTo>
                    <a:pt x="39862" y="160425"/>
                  </a:lnTo>
                  <a:lnTo>
                    <a:pt x="52127" y="160425"/>
                  </a:lnTo>
                  <a:lnTo>
                    <a:pt x="52127" y="165775"/>
                  </a:lnTo>
                  <a:lnTo>
                    <a:pt x="58260" y="165775"/>
                  </a:lnTo>
                  <a:lnTo>
                    <a:pt x="58260" y="160425"/>
                  </a:lnTo>
                  <a:lnTo>
                    <a:pt x="70492" y="160425"/>
                  </a:lnTo>
                  <a:lnTo>
                    <a:pt x="70492" y="165775"/>
                  </a:lnTo>
                  <a:lnTo>
                    <a:pt x="76657" y="165775"/>
                  </a:lnTo>
                  <a:lnTo>
                    <a:pt x="76657" y="160425"/>
                  </a:lnTo>
                  <a:lnTo>
                    <a:pt x="88890" y="160425"/>
                  </a:lnTo>
                  <a:lnTo>
                    <a:pt x="88890" y="165775"/>
                  </a:lnTo>
                  <a:lnTo>
                    <a:pt x="95022" y="165775"/>
                  </a:lnTo>
                  <a:lnTo>
                    <a:pt x="95022" y="160425"/>
                  </a:lnTo>
                  <a:lnTo>
                    <a:pt x="107287" y="160425"/>
                  </a:lnTo>
                  <a:lnTo>
                    <a:pt x="107287" y="165775"/>
                  </a:lnTo>
                  <a:lnTo>
                    <a:pt x="113420" y="165775"/>
                  </a:lnTo>
                  <a:lnTo>
                    <a:pt x="113420" y="160425"/>
                  </a:lnTo>
                  <a:lnTo>
                    <a:pt x="125685" y="160425"/>
                  </a:lnTo>
                  <a:lnTo>
                    <a:pt x="125685" y="165775"/>
                  </a:lnTo>
                  <a:lnTo>
                    <a:pt x="131817" y="165775"/>
                  </a:lnTo>
                  <a:lnTo>
                    <a:pt x="131817" y="160425"/>
                  </a:lnTo>
                  <a:lnTo>
                    <a:pt x="144050" y="160425"/>
                  </a:lnTo>
                  <a:lnTo>
                    <a:pt x="144050" y="165775"/>
                  </a:lnTo>
                  <a:lnTo>
                    <a:pt x="150182" y="165775"/>
                  </a:lnTo>
                  <a:lnTo>
                    <a:pt x="150182" y="160425"/>
                  </a:lnTo>
                  <a:lnTo>
                    <a:pt x="160229" y="160425"/>
                  </a:lnTo>
                  <a:lnTo>
                    <a:pt x="160229" y="150215"/>
                  </a:lnTo>
                  <a:lnTo>
                    <a:pt x="165775" y="150215"/>
                  </a:lnTo>
                  <a:lnTo>
                    <a:pt x="165775" y="144050"/>
                  </a:lnTo>
                  <a:lnTo>
                    <a:pt x="160229" y="144050"/>
                  </a:lnTo>
                  <a:lnTo>
                    <a:pt x="160229" y="131817"/>
                  </a:lnTo>
                  <a:lnTo>
                    <a:pt x="165775" y="131817"/>
                  </a:lnTo>
                  <a:lnTo>
                    <a:pt x="165775" y="125685"/>
                  </a:lnTo>
                  <a:lnTo>
                    <a:pt x="160229" y="125685"/>
                  </a:lnTo>
                  <a:lnTo>
                    <a:pt x="160229" y="113420"/>
                  </a:lnTo>
                  <a:lnTo>
                    <a:pt x="165775" y="113420"/>
                  </a:lnTo>
                  <a:lnTo>
                    <a:pt x="165775" y="107287"/>
                  </a:lnTo>
                  <a:lnTo>
                    <a:pt x="160229" y="107287"/>
                  </a:lnTo>
                  <a:lnTo>
                    <a:pt x="160229" y="95022"/>
                  </a:lnTo>
                  <a:lnTo>
                    <a:pt x="165775" y="95022"/>
                  </a:lnTo>
                  <a:lnTo>
                    <a:pt x="165775" y="88890"/>
                  </a:lnTo>
                  <a:lnTo>
                    <a:pt x="160229" y="88890"/>
                  </a:lnTo>
                  <a:lnTo>
                    <a:pt x="160229" y="76657"/>
                  </a:lnTo>
                  <a:lnTo>
                    <a:pt x="165775" y="76657"/>
                  </a:lnTo>
                  <a:lnTo>
                    <a:pt x="165775" y="70525"/>
                  </a:lnTo>
                  <a:lnTo>
                    <a:pt x="160229" y="70525"/>
                  </a:lnTo>
                  <a:lnTo>
                    <a:pt x="160229" y="58260"/>
                  </a:lnTo>
                  <a:lnTo>
                    <a:pt x="165775" y="58260"/>
                  </a:lnTo>
                  <a:lnTo>
                    <a:pt x="165775" y="52127"/>
                  </a:lnTo>
                  <a:lnTo>
                    <a:pt x="160229" y="52127"/>
                  </a:lnTo>
                  <a:lnTo>
                    <a:pt x="160229" y="39862"/>
                  </a:lnTo>
                  <a:lnTo>
                    <a:pt x="165775" y="39862"/>
                  </a:lnTo>
                  <a:lnTo>
                    <a:pt x="165775" y="33729"/>
                  </a:lnTo>
                  <a:lnTo>
                    <a:pt x="160229" y="33729"/>
                  </a:lnTo>
                  <a:lnTo>
                    <a:pt x="160229" y="21497"/>
                  </a:lnTo>
                  <a:lnTo>
                    <a:pt x="165775" y="21497"/>
                  </a:lnTo>
                  <a:lnTo>
                    <a:pt x="165775" y="15332"/>
                  </a:lnTo>
                  <a:lnTo>
                    <a:pt x="160229" y="15332"/>
                  </a:lnTo>
                  <a:lnTo>
                    <a:pt x="160229" y="6166"/>
                  </a:lnTo>
                  <a:lnTo>
                    <a:pt x="149660" y="6166"/>
                  </a:lnTo>
                  <a:lnTo>
                    <a:pt x="149660" y="0"/>
                  </a:lnTo>
                  <a:lnTo>
                    <a:pt x="143528" y="0"/>
                  </a:lnTo>
                  <a:lnTo>
                    <a:pt x="143528" y="6166"/>
                  </a:lnTo>
                  <a:lnTo>
                    <a:pt x="131263" y="6166"/>
                  </a:lnTo>
                  <a:lnTo>
                    <a:pt x="131263" y="0"/>
                  </a:lnTo>
                  <a:lnTo>
                    <a:pt x="125130" y="0"/>
                  </a:lnTo>
                  <a:lnTo>
                    <a:pt x="125130" y="6166"/>
                  </a:lnTo>
                  <a:lnTo>
                    <a:pt x="112898" y="6166"/>
                  </a:lnTo>
                  <a:lnTo>
                    <a:pt x="112898" y="0"/>
                  </a:lnTo>
                  <a:lnTo>
                    <a:pt x="106733" y="0"/>
                  </a:lnTo>
                  <a:lnTo>
                    <a:pt x="106733" y="6166"/>
                  </a:lnTo>
                  <a:lnTo>
                    <a:pt x="94500" y="6166"/>
                  </a:lnTo>
                  <a:lnTo>
                    <a:pt x="94500" y="0"/>
                  </a:lnTo>
                  <a:lnTo>
                    <a:pt x="88368" y="0"/>
                  </a:lnTo>
                  <a:lnTo>
                    <a:pt x="88368" y="6166"/>
                  </a:lnTo>
                  <a:lnTo>
                    <a:pt x="76103" y="6166"/>
                  </a:lnTo>
                  <a:lnTo>
                    <a:pt x="76103" y="0"/>
                  </a:lnTo>
                  <a:lnTo>
                    <a:pt x="69970" y="0"/>
                  </a:lnTo>
                  <a:lnTo>
                    <a:pt x="69970" y="6166"/>
                  </a:lnTo>
                  <a:lnTo>
                    <a:pt x="57738" y="6166"/>
                  </a:lnTo>
                  <a:lnTo>
                    <a:pt x="57738" y="0"/>
                  </a:lnTo>
                  <a:lnTo>
                    <a:pt x="51572" y="0"/>
                  </a:lnTo>
                  <a:lnTo>
                    <a:pt x="51572" y="6166"/>
                  </a:lnTo>
                  <a:lnTo>
                    <a:pt x="39340" y="6166"/>
                  </a:lnTo>
                  <a:lnTo>
                    <a:pt x="39340" y="0"/>
                  </a:lnTo>
                  <a:lnTo>
                    <a:pt x="33208" y="0"/>
                  </a:lnTo>
                  <a:lnTo>
                    <a:pt x="33208" y="6166"/>
                  </a:lnTo>
                  <a:lnTo>
                    <a:pt x="20942" y="6166"/>
                  </a:lnTo>
                  <a:lnTo>
                    <a:pt x="209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7" name="Google Shape;319;p31">
              <a:extLst>
                <a:ext uri="{FF2B5EF4-FFF2-40B4-BE49-F238E27FC236}">
                  <a16:creationId xmlns:a16="http://schemas.microsoft.com/office/drawing/2014/main" id="{240B503F-9F5C-8C8A-4A6D-28D6F4590A39}"/>
                </a:ext>
              </a:extLst>
            </p:cNvPr>
            <p:cNvSpPr/>
            <p:nvPr/>
          </p:nvSpPr>
          <p:spPr>
            <a:xfrm>
              <a:off x="3416100" y="2463600"/>
              <a:ext cx="460775" cy="768225"/>
            </a:xfrm>
            <a:custGeom>
              <a:avLst/>
              <a:gdLst/>
              <a:ahLst/>
              <a:cxnLst/>
              <a:rect l="l" t="t" r="r" b="b"/>
              <a:pathLst>
                <a:path w="18431" h="30729" extrusionOk="0">
                  <a:moveTo>
                    <a:pt x="12298" y="6166"/>
                  </a:moveTo>
                  <a:lnTo>
                    <a:pt x="12298" y="15789"/>
                  </a:lnTo>
                  <a:lnTo>
                    <a:pt x="6166" y="15789"/>
                  </a:lnTo>
                  <a:lnTo>
                    <a:pt x="6166" y="6166"/>
                  </a:lnTo>
                  <a:close/>
                  <a:moveTo>
                    <a:pt x="1" y="1"/>
                  </a:moveTo>
                  <a:lnTo>
                    <a:pt x="1" y="30729"/>
                  </a:lnTo>
                  <a:lnTo>
                    <a:pt x="6166" y="30729"/>
                  </a:lnTo>
                  <a:lnTo>
                    <a:pt x="6166" y="21921"/>
                  </a:lnTo>
                  <a:lnTo>
                    <a:pt x="12298" y="21921"/>
                  </a:lnTo>
                  <a:lnTo>
                    <a:pt x="12298" y="30729"/>
                  </a:lnTo>
                  <a:lnTo>
                    <a:pt x="18431" y="30729"/>
                  </a:lnTo>
                  <a:lnTo>
                    <a:pt x="184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8" name="Google Shape;320;p31">
              <a:extLst>
                <a:ext uri="{FF2B5EF4-FFF2-40B4-BE49-F238E27FC236}">
                  <a16:creationId xmlns:a16="http://schemas.microsoft.com/office/drawing/2014/main" id="{65674B75-0BF9-D250-011F-ABFC84B1DC25}"/>
                </a:ext>
              </a:extLst>
            </p:cNvPr>
            <p:cNvSpPr/>
            <p:nvPr/>
          </p:nvSpPr>
          <p:spPr>
            <a:xfrm>
              <a:off x="4030175" y="2463600"/>
              <a:ext cx="159050" cy="777200"/>
            </a:xfrm>
            <a:custGeom>
              <a:avLst/>
              <a:gdLst/>
              <a:ahLst/>
              <a:cxnLst/>
              <a:rect l="l" t="t" r="r" b="b"/>
              <a:pathLst>
                <a:path w="6362" h="31088" extrusionOk="0">
                  <a:moveTo>
                    <a:pt x="6166" y="1"/>
                  </a:moveTo>
                  <a:lnTo>
                    <a:pt x="0" y="33"/>
                  </a:lnTo>
                  <a:lnTo>
                    <a:pt x="229" y="31087"/>
                  </a:lnTo>
                  <a:lnTo>
                    <a:pt x="6361" y="31055"/>
                  </a:lnTo>
                  <a:lnTo>
                    <a:pt x="6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29" name="Google Shape;321;p31">
              <a:extLst>
                <a:ext uri="{FF2B5EF4-FFF2-40B4-BE49-F238E27FC236}">
                  <a16:creationId xmlns:a16="http://schemas.microsoft.com/office/drawing/2014/main" id="{18277812-EB23-EBE3-671E-85848E555784}"/>
                </a:ext>
              </a:extLst>
            </p:cNvPr>
            <p:cNvSpPr/>
            <p:nvPr/>
          </p:nvSpPr>
          <p:spPr>
            <a:xfrm>
              <a:off x="209825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0" name="Google Shape;322;p31">
              <a:extLst>
                <a:ext uri="{FF2B5EF4-FFF2-40B4-BE49-F238E27FC236}">
                  <a16:creationId xmlns:a16="http://schemas.microsoft.com/office/drawing/2014/main" id="{915EE668-76D0-945A-BBDD-7AA905449995}"/>
                </a:ext>
              </a:extLst>
            </p:cNvPr>
            <p:cNvSpPr/>
            <p:nvPr/>
          </p:nvSpPr>
          <p:spPr>
            <a:xfrm>
              <a:off x="2558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1" name="Google Shape;323;p31">
              <a:extLst>
                <a:ext uri="{FF2B5EF4-FFF2-40B4-BE49-F238E27FC236}">
                  <a16:creationId xmlns:a16="http://schemas.microsoft.com/office/drawing/2014/main" id="{F288FB60-D963-AFA6-FEDD-8DDF7650D6C8}"/>
                </a:ext>
              </a:extLst>
            </p:cNvPr>
            <p:cNvSpPr/>
            <p:nvPr/>
          </p:nvSpPr>
          <p:spPr>
            <a:xfrm>
              <a:off x="3017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2" name="Google Shape;324;p31">
              <a:extLst>
                <a:ext uri="{FF2B5EF4-FFF2-40B4-BE49-F238E27FC236}">
                  <a16:creationId xmlns:a16="http://schemas.microsoft.com/office/drawing/2014/main" id="{0F4125F4-3706-D660-FC44-F229F39FA608}"/>
                </a:ext>
              </a:extLst>
            </p:cNvPr>
            <p:cNvSpPr/>
            <p:nvPr/>
          </p:nvSpPr>
          <p:spPr>
            <a:xfrm>
              <a:off x="3477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3" name="Google Shape;325;p31">
              <a:extLst>
                <a:ext uri="{FF2B5EF4-FFF2-40B4-BE49-F238E27FC236}">
                  <a16:creationId xmlns:a16="http://schemas.microsoft.com/office/drawing/2014/main" id="{77B7B4D5-B25C-D08B-66F1-587E6656A8B3}"/>
                </a:ext>
              </a:extLst>
            </p:cNvPr>
            <p:cNvSpPr/>
            <p:nvPr/>
          </p:nvSpPr>
          <p:spPr>
            <a:xfrm>
              <a:off x="3937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4" name="Google Shape;326;p31">
              <a:extLst>
                <a:ext uri="{FF2B5EF4-FFF2-40B4-BE49-F238E27FC236}">
                  <a16:creationId xmlns:a16="http://schemas.microsoft.com/office/drawing/2014/main" id="{58052D44-3340-FC9C-EFD1-CE2944DB45BD}"/>
                </a:ext>
              </a:extLst>
            </p:cNvPr>
            <p:cNvSpPr/>
            <p:nvPr/>
          </p:nvSpPr>
          <p:spPr>
            <a:xfrm>
              <a:off x="4396325" y="238125"/>
              <a:ext cx="154150" cy="384100"/>
            </a:xfrm>
            <a:custGeom>
              <a:avLst/>
              <a:gdLst/>
              <a:ahLst/>
              <a:cxnLst/>
              <a:rect l="l" t="t" r="r" b="b"/>
              <a:pathLst>
                <a:path w="6166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5" name="Google Shape;327;p31">
              <a:extLst>
                <a:ext uri="{FF2B5EF4-FFF2-40B4-BE49-F238E27FC236}">
                  <a16:creationId xmlns:a16="http://schemas.microsoft.com/office/drawing/2014/main" id="{C9DFFAA3-C677-26D9-60B8-60B86D7BE693}"/>
                </a:ext>
              </a:extLst>
            </p:cNvPr>
            <p:cNvSpPr/>
            <p:nvPr/>
          </p:nvSpPr>
          <p:spPr>
            <a:xfrm>
              <a:off x="4856275" y="238125"/>
              <a:ext cx="153325" cy="384100"/>
            </a:xfrm>
            <a:custGeom>
              <a:avLst/>
              <a:gdLst/>
              <a:ahLst/>
              <a:cxnLst/>
              <a:rect l="l" t="t" r="r" b="b"/>
              <a:pathLst>
                <a:path w="6133" h="15364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6" name="Google Shape;328;p31">
              <a:extLst>
                <a:ext uri="{FF2B5EF4-FFF2-40B4-BE49-F238E27FC236}">
                  <a16:creationId xmlns:a16="http://schemas.microsoft.com/office/drawing/2014/main" id="{162C3C97-2BD8-FFD6-E0EE-2FB57057F95D}"/>
                </a:ext>
              </a:extLst>
            </p:cNvPr>
            <p:cNvSpPr/>
            <p:nvPr/>
          </p:nvSpPr>
          <p:spPr>
            <a:xfrm>
              <a:off x="5316200" y="238125"/>
              <a:ext cx="153350" cy="384100"/>
            </a:xfrm>
            <a:custGeom>
              <a:avLst/>
              <a:gdLst/>
              <a:ahLst/>
              <a:cxnLst/>
              <a:rect l="l" t="t" r="r" b="b"/>
              <a:pathLst>
                <a:path w="6134" h="15364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7" name="Google Shape;329;p31">
              <a:extLst>
                <a:ext uri="{FF2B5EF4-FFF2-40B4-BE49-F238E27FC236}">
                  <a16:creationId xmlns:a16="http://schemas.microsoft.com/office/drawing/2014/main" id="{7FDCD217-2E20-B6AA-BC1E-AE8FFFE39AF6}"/>
                </a:ext>
              </a:extLst>
            </p:cNvPr>
            <p:cNvSpPr/>
            <p:nvPr/>
          </p:nvSpPr>
          <p:spPr>
            <a:xfrm>
              <a:off x="1190625" y="4472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8" name="Google Shape;330;p31">
              <a:extLst>
                <a:ext uri="{FF2B5EF4-FFF2-40B4-BE49-F238E27FC236}">
                  <a16:creationId xmlns:a16="http://schemas.microsoft.com/office/drawing/2014/main" id="{2B3B70A1-BE2E-122E-2333-03C47B8D96F5}"/>
                </a:ext>
              </a:extLst>
            </p:cNvPr>
            <p:cNvSpPr/>
            <p:nvPr/>
          </p:nvSpPr>
          <p:spPr>
            <a:xfrm>
              <a:off x="1190625" y="4013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39" name="Google Shape;331;p31">
              <a:extLst>
                <a:ext uri="{FF2B5EF4-FFF2-40B4-BE49-F238E27FC236}">
                  <a16:creationId xmlns:a16="http://schemas.microsoft.com/office/drawing/2014/main" id="{12AAA7DE-A647-2101-4CC6-94FE100EC67E}"/>
                </a:ext>
              </a:extLst>
            </p:cNvPr>
            <p:cNvSpPr/>
            <p:nvPr/>
          </p:nvSpPr>
          <p:spPr>
            <a:xfrm>
              <a:off x="1190625" y="3553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0" name="Google Shape;332;p31">
              <a:extLst>
                <a:ext uri="{FF2B5EF4-FFF2-40B4-BE49-F238E27FC236}">
                  <a16:creationId xmlns:a16="http://schemas.microsoft.com/office/drawing/2014/main" id="{31662D45-3609-695A-17D6-1D6F50083543}"/>
                </a:ext>
              </a:extLst>
            </p:cNvPr>
            <p:cNvSpPr/>
            <p:nvPr/>
          </p:nvSpPr>
          <p:spPr>
            <a:xfrm>
              <a:off x="1190625" y="3093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1" name="Google Shape;333;p31">
              <a:extLst>
                <a:ext uri="{FF2B5EF4-FFF2-40B4-BE49-F238E27FC236}">
                  <a16:creationId xmlns:a16="http://schemas.microsoft.com/office/drawing/2014/main" id="{45D557C5-0EC5-FA8B-A092-8B5FB1CDB8E3}"/>
                </a:ext>
              </a:extLst>
            </p:cNvPr>
            <p:cNvSpPr/>
            <p:nvPr/>
          </p:nvSpPr>
          <p:spPr>
            <a:xfrm>
              <a:off x="1190625" y="2634050"/>
              <a:ext cx="384100" cy="153325"/>
            </a:xfrm>
            <a:custGeom>
              <a:avLst/>
              <a:gdLst/>
              <a:ahLst/>
              <a:cxnLst/>
              <a:rect l="l" t="t" r="r" b="b"/>
              <a:pathLst>
                <a:path w="15364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2" name="Google Shape;334;p31">
              <a:extLst>
                <a:ext uri="{FF2B5EF4-FFF2-40B4-BE49-F238E27FC236}">
                  <a16:creationId xmlns:a16="http://schemas.microsoft.com/office/drawing/2014/main" id="{FB5926B1-7E5D-4C1A-2266-C69FE39E4C12}"/>
                </a:ext>
              </a:extLst>
            </p:cNvPr>
            <p:cNvSpPr/>
            <p:nvPr/>
          </p:nvSpPr>
          <p:spPr>
            <a:xfrm>
              <a:off x="1190625" y="2174100"/>
              <a:ext cx="384100" cy="154150"/>
            </a:xfrm>
            <a:custGeom>
              <a:avLst/>
              <a:gdLst/>
              <a:ahLst/>
              <a:cxnLst/>
              <a:rect l="l" t="t" r="r" b="b"/>
              <a:pathLst>
                <a:path w="15364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3" name="Google Shape;335;p31">
              <a:extLst>
                <a:ext uri="{FF2B5EF4-FFF2-40B4-BE49-F238E27FC236}">
                  <a16:creationId xmlns:a16="http://schemas.microsoft.com/office/drawing/2014/main" id="{5681B890-8CA8-2F11-7251-373A94BFC8E7}"/>
                </a:ext>
              </a:extLst>
            </p:cNvPr>
            <p:cNvSpPr/>
            <p:nvPr/>
          </p:nvSpPr>
          <p:spPr>
            <a:xfrm>
              <a:off x="1190625" y="171497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4" name="Google Shape;336;p31">
              <a:extLst>
                <a:ext uri="{FF2B5EF4-FFF2-40B4-BE49-F238E27FC236}">
                  <a16:creationId xmlns:a16="http://schemas.microsoft.com/office/drawing/2014/main" id="{9313F6BD-F1A4-7BC8-FA7C-0F823A9DE3F5}"/>
                </a:ext>
              </a:extLst>
            </p:cNvPr>
            <p:cNvSpPr/>
            <p:nvPr/>
          </p:nvSpPr>
          <p:spPr>
            <a:xfrm>
              <a:off x="1190625" y="1255025"/>
              <a:ext cx="384100" cy="153350"/>
            </a:xfrm>
            <a:custGeom>
              <a:avLst/>
              <a:gdLst/>
              <a:ahLst/>
              <a:cxnLst/>
              <a:rect l="l" t="t" r="r" b="b"/>
              <a:pathLst>
                <a:path w="15364" h="6134" extrusionOk="0">
                  <a:moveTo>
                    <a:pt x="0" y="1"/>
                  </a:moveTo>
                  <a:lnTo>
                    <a:pt x="0" y="6134"/>
                  </a:lnTo>
                  <a:lnTo>
                    <a:pt x="15364" y="6134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5" name="Google Shape;337;p31">
              <a:extLst>
                <a:ext uri="{FF2B5EF4-FFF2-40B4-BE49-F238E27FC236}">
                  <a16:creationId xmlns:a16="http://schemas.microsoft.com/office/drawing/2014/main" id="{EDC744E5-F544-B430-BFC3-CAF3BA7595C5}"/>
                </a:ext>
              </a:extLst>
            </p:cNvPr>
            <p:cNvSpPr/>
            <p:nvPr/>
          </p:nvSpPr>
          <p:spPr>
            <a:xfrm>
              <a:off x="532925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6" name="Google Shape;338;p31">
              <a:extLst>
                <a:ext uri="{FF2B5EF4-FFF2-40B4-BE49-F238E27FC236}">
                  <a16:creationId xmlns:a16="http://schemas.microsoft.com/office/drawing/2014/main" id="{B9182622-854D-D73F-B9BE-140F4C185EFC}"/>
                </a:ext>
              </a:extLst>
            </p:cNvPr>
            <p:cNvSpPr/>
            <p:nvPr/>
          </p:nvSpPr>
          <p:spPr>
            <a:xfrm>
              <a:off x="4870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7" name="Google Shape;339;p31">
              <a:extLst>
                <a:ext uri="{FF2B5EF4-FFF2-40B4-BE49-F238E27FC236}">
                  <a16:creationId xmlns:a16="http://schemas.microsoft.com/office/drawing/2014/main" id="{1BE8F119-401C-3EC3-872D-389061202EE0}"/>
                </a:ext>
              </a:extLst>
            </p:cNvPr>
            <p:cNvSpPr/>
            <p:nvPr/>
          </p:nvSpPr>
          <p:spPr>
            <a:xfrm>
              <a:off x="4410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8" name="Google Shape;340;p31">
              <a:extLst>
                <a:ext uri="{FF2B5EF4-FFF2-40B4-BE49-F238E27FC236}">
                  <a16:creationId xmlns:a16="http://schemas.microsoft.com/office/drawing/2014/main" id="{C9515067-6046-1F03-2F03-F4F0E2F26688}"/>
                </a:ext>
              </a:extLst>
            </p:cNvPr>
            <p:cNvSpPr/>
            <p:nvPr/>
          </p:nvSpPr>
          <p:spPr>
            <a:xfrm>
              <a:off x="3950250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49" name="Google Shape;341;p31">
              <a:extLst>
                <a:ext uri="{FF2B5EF4-FFF2-40B4-BE49-F238E27FC236}">
                  <a16:creationId xmlns:a16="http://schemas.microsoft.com/office/drawing/2014/main" id="{CC461CF4-FCCC-3DCD-2CD8-DC88661960B4}"/>
                </a:ext>
              </a:extLst>
            </p:cNvPr>
            <p:cNvSpPr/>
            <p:nvPr/>
          </p:nvSpPr>
          <p:spPr>
            <a:xfrm>
              <a:off x="3491125" y="5073200"/>
              <a:ext cx="153350" cy="384125"/>
            </a:xfrm>
            <a:custGeom>
              <a:avLst/>
              <a:gdLst/>
              <a:ahLst/>
              <a:cxnLst/>
              <a:rect l="l" t="t" r="r" b="b"/>
              <a:pathLst>
                <a:path w="6134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0" name="Google Shape;342;p31">
              <a:extLst>
                <a:ext uri="{FF2B5EF4-FFF2-40B4-BE49-F238E27FC236}">
                  <a16:creationId xmlns:a16="http://schemas.microsoft.com/office/drawing/2014/main" id="{212AE8C3-8208-B194-1CB6-DC8301599796}"/>
                </a:ext>
              </a:extLst>
            </p:cNvPr>
            <p:cNvSpPr/>
            <p:nvPr/>
          </p:nvSpPr>
          <p:spPr>
            <a:xfrm>
              <a:off x="303120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1" name="Google Shape;343;p31">
              <a:extLst>
                <a:ext uri="{FF2B5EF4-FFF2-40B4-BE49-F238E27FC236}">
                  <a16:creationId xmlns:a16="http://schemas.microsoft.com/office/drawing/2014/main" id="{065085EE-EEFF-56F2-C465-A0E294F7F521}"/>
                </a:ext>
              </a:extLst>
            </p:cNvPr>
            <p:cNvSpPr/>
            <p:nvPr/>
          </p:nvSpPr>
          <p:spPr>
            <a:xfrm>
              <a:off x="2571250" y="5073200"/>
              <a:ext cx="153325" cy="384125"/>
            </a:xfrm>
            <a:custGeom>
              <a:avLst/>
              <a:gdLst/>
              <a:ahLst/>
              <a:cxnLst/>
              <a:rect l="l" t="t" r="r" b="b"/>
              <a:pathLst>
                <a:path w="6133" h="15365" extrusionOk="0">
                  <a:moveTo>
                    <a:pt x="0" y="0"/>
                  </a:moveTo>
                  <a:lnTo>
                    <a:pt x="0" y="15364"/>
                  </a:lnTo>
                  <a:lnTo>
                    <a:pt x="6133" y="15364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2" name="Google Shape;344;p31">
              <a:extLst>
                <a:ext uri="{FF2B5EF4-FFF2-40B4-BE49-F238E27FC236}">
                  <a16:creationId xmlns:a16="http://schemas.microsoft.com/office/drawing/2014/main" id="{839811DA-9098-3DED-542D-D6A7B9841115}"/>
                </a:ext>
              </a:extLst>
            </p:cNvPr>
            <p:cNvSpPr/>
            <p:nvPr/>
          </p:nvSpPr>
          <p:spPr>
            <a:xfrm>
              <a:off x="2111300" y="5073200"/>
              <a:ext cx="154150" cy="384125"/>
            </a:xfrm>
            <a:custGeom>
              <a:avLst/>
              <a:gdLst/>
              <a:ahLst/>
              <a:cxnLst/>
              <a:rect l="l" t="t" r="r" b="b"/>
              <a:pathLst>
                <a:path w="6166" h="15365" extrusionOk="0">
                  <a:moveTo>
                    <a:pt x="1" y="0"/>
                  </a:moveTo>
                  <a:lnTo>
                    <a:pt x="1" y="15364"/>
                  </a:lnTo>
                  <a:lnTo>
                    <a:pt x="6166" y="15364"/>
                  </a:lnTo>
                  <a:lnTo>
                    <a:pt x="6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3" name="Google Shape;345;p31">
              <a:extLst>
                <a:ext uri="{FF2B5EF4-FFF2-40B4-BE49-F238E27FC236}">
                  <a16:creationId xmlns:a16="http://schemas.microsoft.com/office/drawing/2014/main" id="{28161883-6245-447D-81BA-E742DB257BA1}"/>
                </a:ext>
              </a:extLst>
            </p:cNvPr>
            <p:cNvSpPr/>
            <p:nvPr/>
          </p:nvSpPr>
          <p:spPr>
            <a:xfrm>
              <a:off x="6025700" y="115880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4" name="Google Shape;346;p31">
              <a:extLst>
                <a:ext uri="{FF2B5EF4-FFF2-40B4-BE49-F238E27FC236}">
                  <a16:creationId xmlns:a16="http://schemas.microsoft.com/office/drawing/2014/main" id="{2F8F16DC-06AD-CCDD-D151-7E70F04B810D}"/>
                </a:ext>
              </a:extLst>
            </p:cNvPr>
            <p:cNvSpPr/>
            <p:nvPr/>
          </p:nvSpPr>
          <p:spPr>
            <a:xfrm>
              <a:off x="6025700" y="161875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5" name="Google Shape;347;p31">
              <a:extLst>
                <a:ext uri="{FF2B5EF4-FFF2-40B4-BE49-F238E27FC236}">
                  <a16:creationId xmlns:a16="http://schemas.microsoft.com/office/drawing/2014/main" id="{F830295D-4DC1-25E0-8505-AFBE6AE1D1D8}"/>
                </a:ext>
              </a:extLst>
            </p:cNvPr>
            <p:cNvSpPr/>
            <p:nvPr/>
          </p:nvSpPr>
          <p:spPr>
            <a:xfrm>
              <a:off x="6025700" y="2078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6" name="Google Shape;348;p31">
              <a:extLst>
                <a:ext uri="{FF2B5EF4-FFF2-40B4-BE49-F238E27FC236}">
                  <a16:creationId xmlns:a16="http://schemas.microsoft.com/office/drawing/2014/main" id="{3AABC37B-57AB-90EB-5FE6-23CDADFC5998}"/>
                </a:ext>
              </a:extLst>
            </p:cNvPr>
            <p:cNvSpPr/>
            <p:nvPr/>
          </p:nvSpPr>
          <p:spPr>
            <a:xfrm>
              <a:off x="6025700" y="2538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7" name="Google Shape;349;p31">
              <a:extLst>
                <a:ext uri="{FF2B5EF4-FFF2-40B4-BE49-F238E27FC236}">
                  <a16:creationId xmlns:a16="http://schemas.microsoft.com/office/drawing/2014/main" id="{9ED7AD94-4DF7-F33B-ABDD-FB698949A616}"/>
                </a:ext>
              </a:extLst>
            </p:cNvPr>
            <p:cNvSpPr/>
            <p:nvPr/>
          </p:nvSpPr>
          <p:spPr>
            <a:xfrm>
              <a:off x="6025700" y="2997750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8" name="Google Shape;350;p31">
              <a:extLst>
                <a:ext uri="{FF2B5EF4-FFF2-40B4-BE49-F238E27FC236}">
                  <a16:creationId xmlns:a16="http://schemas.microsoft.com/office/drawing/2014/main" id="{C310FC41-9E1B-E373-3B3A-CEEB992735D3}"/>
                </a:ext>
              </a:extLst>
            </p:cNvPr>
            <p:cNvSpPr/>
            <p:nvPr/>
          </p:nvSpPr>
          <p:spPr>
            <a:xfrm>
              <a:off x="6025700" y="3457700"/>
              <a:ext cx="384125" cy="153325"/>
            </a:xfrm>
            <a:custGeom>
              <a:avLst/>
              <a:gdLst/>
              <a:ahLst/>
              <a:cxnLst/>
              <a:rect l="l" t="t" r="r" b="b"/>
              <a:pathLst>
                <a:path w="15365" h="6133" extrusionOk="0">
                  <a:moveTo>
                    <a:pt x="0" y="0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59" name="Google Shape;351;p31">
              <a:extLst>
                <a:ext uri="{FF2B5EF4-FFF2-40B4-BE49-F238E27FC236}">
                  <a16:creationId xmlns:a16="http://schemas.microsoft.com/office/drawing/2014/main" id="{455FBCAB-53C9-EA59-69F2-DB829EC47E26}"/>
                </a:ext>
              </a:extLst>
            </p:cNvPr>
            <p:cNvSpPr/>
            <p:nvPr/>
          </p:nvSpPr>
          <p:spPr>
            <a:xfrm>
              <a:off x="6025700" y="3917625"/>
              <a:ext cx="384125" cy="153350"/>
            </a:xfrm>
            <a:custGeom>
              <a:avLst/>
              <a:gdLst/>
              <a:ahLst/>
              <a:cxnLst/>
              <a:rect l="l" t="t" r="r" b="b"/>
              <a:pathLst>
                <a:path w="15365" h="6134" extrusionOk="0">
                  <a:moveTo>
                    <a:pt x="0" y="1"/>
                  </a:moveTo>
                  <a:lnTo>
                    <a:pt x="0" y="6133"/>
                  </a:lnTo>
                  <a:lnTo>
                    <a:pt x="15364" y="6133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  <p:sp>
          <p:nvSpPr>
            <p:cNvPr id="260" name="Google Shape;352;p31">
              <a:extLst>
                <a:ext uri="{FF2B5EF4-FFF2-40B4-BE49-F238E27FC236}">
                  <a16:creationId xmlns:a16="http://schemas.microsoft.com/office/drawing/2014/main" id="{39E44961-04DC-D599-D446-CDB72C3445F2}"/>
                </a:ext>
              </a:extLst>
            </p:cNvPr>
            <p:cNvSpPr/>
            <p:nvPr/>
          </p:nvSpPr>
          <p:spPr>
            <a:xfrm>
              <a:off x="6025700" y="4376750"/>
              <a:ext cx="384125" cy="154150"/>
            </a:xfrm>
            <a:custGeom>
              <a:avLst/>
              <a:gdLst/>
              <a:ahLst/>
              <a:cxnLst/>
              <a:rect l="l" t="t" r="r" b="b"/>
              <a:pathLst>
                <a:path w="15365" h="6166" extrusionOk="0">
                  <a:moveTo>
                    <a:pt x="0" y="1"/>
                  </a:moveTo>
                  <a:lnTo>
                    <a:pt x="0" y="6166"/>
                  </a:lnTo>
                  <a:lnTo>
                    <a:pt x="15364" y="6166"/>
                  </a:lnTo>
                  <a:lnTo>
                    <a:pt x="153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2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5467D13-F7E0-3F97-049C-BAF4AE98BCD5}"/>
              </a:ext>
            </a:extLst>
          </p:cNvPr>
          <p:cNvSpPr txBox="1"/>
          <p:nvPr/>
        </p:nvSpPr>
        <p:spPr>
          <a:xfrm>
            <a:off x="5146959" y="1618720"/>
            <a:ext cx="33224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 is crucial for remote-friendly jobs and is associated with the highest growth in terms of job prospects. However, cybersecurity analysts are at a high risk of automation, indicating a potential threat to job stability despite high demand.</a:t>
            </a:r>
            <a:endParaRPr lang="en-IN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3E8DCE-D838-30BA-15B6-B8C901BD0543}"/>
              </a:ext>
            </a:extLst>
          </p:cNvPr>
          <p:cNvSpPr txBox="1"/>
          <p:nvPr/>
        </p:nvSpPr>
        <p:spPr>
          <a:xfrm>
            <a:off x="5136555" y="1892848"/>
            <a:ext cx="32407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increased automation, sales skills become more important to mitigate the risks associated with automation.</a:t>
            </a:r>
            <a:endParaRPr lang="en-IN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3607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000" tmFilter="0, 0; .2, .5; .8, .5; 1, 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500" autoRev="1" fill="hold"/>
                                        <p:tgtEl>
                                          <p:spTgt spid="3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3"/>
      <p:bldP spid="5" grpId="4"/>
      <p:bldP spid="6" grpId="0"/>
      <p:bldP spid="6" grpId="1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ransformer hacking sound">
            <a:hlinkClick r:id="" action="ppaction://media"/>
            <a:extLst>
              <a:ext uri="{FF2B5EF4-FFF2-40B4-BE49-F238E27FC236}">
                <a16:creationId xmlns:a16="http://schemas.microsoft.com/office/drawing/2014/main" id="{944AB51C-2E7D-450B-8535-2836EB3CB7C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04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8311" y="4526252"/>
            <a:ext cx="487363" cy="4873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476E0A-62B8-4D8C-A4CC-B1A320BF387B}"/>
              </a:ext>
            </a:extLst>
          </p:cNvPr>
          <p:cNvSpPr txBox="1"/>
          <p:nvPr/>
        </p:nvSpPr>
        <p:spPr>
          <a:xfrm>
            <a:off x="3279561" y="1509921"/>
            <a:ext cx="241604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6600" b="1" i="1" dirty="0">
                <a:solidFill>
                  <a:schemeClr val="bg1">
                    <a:lumMod val="40000"/>
                    <a:lumOff val="60000"/>
                  </a:schemeClr>
                </a:solidFill>
                <a:latin typeface="Adobe Caslon Pro Bold" panose="0205070206050A020403" pitchFamily="18" charset="0"/>
              </a:rPr>
              <a:t>Thank</a:t>
            </a:r>
          </a:p>
          <a:p>
            <a:pPr algn="ctr"/>
            <a:r>
              <a:rPr lang="en-IN" sz="6600" b="1" i="1" dirty="0">
                <a:solidFill>
                  <a:schemeClr val="bg1">
                    <a:lumMod val="40000"/>
                    <a:lumOff val="60000"/>
                  </a:schemeClr>
                </a:solidFill>
                <a:latin typeface="Adobe Caslon Pro Bold" panose="0205070206050A020403" pitchFamily="18" charset="0"/>
              </a:rPr>
              <a:t>you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A17FE4-28D6-49EE-B07E-FE9D46C5103B}"/>
              </a:ext>
            </a:extLst>
          </p:cNvPr>
          <p:cNvSpPr/>
          <p:nvPr/>
        </p:nvSpPr>
        <p:spPr>
          <a:xfrm>
            <a:off x="3413760" y="165354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B6B6E8-D21A-41F5-AAE1-8DC3F9E7D9B8}"/>
              </a:ext>
            </a:extLst>
          </p:cNvPr>
          <p:cNvSpPr/>
          <p:nvPr/>
        </p:nvSpPr>
        <p:spPr>
          <a:xfrm>
            <a:off x="3413760" y="151638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918355-6B4A-4AC5-B17E-164B624DA860}"/>
              </a:ext>
            </a:extLst>
          </p:cNvPr>
          <p:cNvSpPr/>
          <p:nvPr/>
        </p:nvSpPr>
        <p:spPr>
          <a:xfrm>
            <a:off x="3547959" y="152284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F465B1-74DA-4FD9-AFCA-CBB4E4F72929}"/>
              </a:ext>
            </a:extLst>
          </p:cNvPr>
          <p:cNvSpPr/>
          <p:nvPr/>
        </p:nvSpPr>
        <p:spPr>
          <a:xfrm>
            <a:off x="3685968" y="150992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C27CA3-BCF2-4F2F-99D6-B9FD05DAD57C}"/>
              </a:ext>
            </a:extLst>
          </p:cNvPr>
          <p:cNvSpPr/>
          <p:nvPr/>
        </p:nvSpPr>
        <p:spPr>
          <a:xfrm>
            <a:off x="3819318" y="1509920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024534-8B9C-4986-9A06-E68FBD3977C1}"/>
              </a:ext>
            </a:extLst>
          </p:cNvPr>
          <p:cNvSpPr/>
          <p:nvPr/>
        </p:nvSpPr>
        <p:spPr>
          <a:xfrm>
            <a:off x="3877317" y="152284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F5DCB01-34BD-4A0B-9360-B1556C878899}"/>
              </a:ext>
            </a:extLst>
          </p:cNvPr>
          <p:cNvSpPr/>
          <p:nvPr/>
        </p:nvSpPr>
        <p:spPr>
          <a:xfrm>
            <a:off x="3877317" y="1647079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8C4EBD-8DEF-4FA9-8670-FE8F70AC776E}"/>
              </a:ext>
            </a:extLst>
          </p:cNvPr>
          <p:cNvSpPr/>
          <p:nvPr/>
        </p:nvSpPr>
        <p:spPr>
          <a:xfrm>
            <a:off x="3652103" y="1643850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FF8639A-BBFA-4DCE-B2F0-32815DE5AC4B}"/>
              </a:ext>
            </a:extLst>
          </p:cNvPr>
          <p:cNvSpPr/>
          <p:nvPr/>
        </p:nvSpPr>
        <p:spPr>
          <a:xfrm>
            <a:off x="3627556" y="176485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0CF75BD-8217-434C-A810-0BAACA19215C}"/>
              </a:ext>
            </a:extLst>
          </p:cNvPr>
          <p:cNvSpPr/>
          <p:nvPr/>
        </p:nvSpPr>
        <p:spPr>
          <a:xfrm>
            <a:off x="3585233" y="1882634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C010F10-FDEC-49C8-8D59-C25A8131FD6B}"/>
              </a:ext>
            </a:extLst>
          </p:cNvPr>
          <p:cNvSpPr/>
          <p:nvPr/>
        </p:nvSpPr>
        <p:spPr>
          <a:xfrm>
            <a:off x="3542910" y="1984259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8BBF92-B63D-4558-A540-671FE50D9815}"/>
              </a:ext>
            </a:extLst>
          </p:cNvPr>
          <p:cNvSpPr/>
          <p:nvPr/>
        </p:nvSpPr>
        <p:spPr>
          <a:xfrm>
            <a:off x="3432443" y="202938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A99FC1-7C3A-46F0-A982-E162F5487D0B}"/>
              </a:ext>
            </a:extLst>
          </p:cNvPr>
          <p:cNvSpPr/>
          <p:nvPr/>
        </p:nvSpPr>
        <p:spPr>
          <a:xfrm>
            <a:off x="3567687" y="206492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5BEADD-9F42-4F17-AD7D-238355942088}"/>
              </a:ext>
            </a:extLst>
          </p:cNvPr>
          <p:cNvSpPr/>
          <p:nvPr/>
        </p:nvSpPr>
        <p:spPr>
          <a:xfrm>
            <a:off x="3695792" y="202938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E17668-F871-49D4-9692-4FBA22B887F5}"/>
              </a:ext>
            </a:extLst>
          </p:cNvPr>
          <p:cNvSpPr/>
          <p:nvPr/>
        </p:nvSpPr>
        <p:spPr>
          <a:xfrm>
            <a:off x="4032678" y="152284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A8CC8B-B258-436F-BDFE-6602B397EC3A}"/>
              </a:ext>
            </a:extLst>
          </p:cNvPr>
          <p:cNvSpPr/>
          <p:nvPr/>
        </p:nvSpPr>
        <p:spPr>
          <a:xfrm>
            <a:off x="4138520" y="152284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DBE00A-C706-4097-9A7E-6D78BD05AE56}"/>
              </a:ext>
            </a:extLst>
          </p:cNvPr>
          <p:cNvSpPr/>
          <p:nvPr/>
        </p:nvSpPr>
        <p:spPr>
          <a:xfrm>
            <a:off x="4055561" y="162769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55959CA-F514-4CD9-967A-C35710DB4EE1}"/>
              </a:ext>
            </a:extLst>
          </p:cNvPr>
          <p:cNvSpPr/>
          <p:nvPr/>
        </p:nvSpPr>
        <p:spPr>
          <a:xfrm>
            <a:off x="4006450" y="173255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46FE22-B1EC-4C99-90C1-CA4360A10263}"/>
              </a:ext>
            </a:extLst>
          </p:cNvPr>
          <p:cNvSpPr/>
          <p:nvPr/>
        </p:nvSpPr>
        <p:spPr>
          <a:xfrm>
            <a:off x="3979338" y="181403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E1B8DA0-4C17-4B12-ACBD-1991B655AFB8}"/>
              </a:ext>
            </a:extLst>
          </p:cNvPr>
          <p:cNvSpPr/>
          <p:nvPr/>
        </p:nvSpPr>
        <p:spPr>
          <a:xfrm>
            <a:off x="3964127" y="188258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B7C319B-D461-4E0B-A4B4-964AC0C4108B}"/>
              </a:ext>
            </a:extLst>
          </p:cNvPr>
          <p:cNvSpPr/>
          <p:nvPr/>
        </p:nvSpPr>
        <p:spPr>
          <a:xfrm>
            <a:off x="3935823" y="1964065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7FC5ED9-33BB-4083-9E8F-77AA241EEA9B}"/>
              </a:ext>
            </a:extLst>
          </p:cNvPr>
          <p:cNvSpPr/>
          <p:nvPr/>
        </p:nvSpPr>
        <p:spPr>
          <a:xfrm>
            <a:off x="3884117" y="2036434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3A24A51-09C0-4598-AB3C-7C9A4376F10C}"/>
              </a:ext>
            </a:extLst>
          </p:cNvPr>
          <p:cNvSpPr/>
          <p:nvPr/>
        </p:nvSpPr>
        <p:spPr>
          <a:xfrm>
            <a:off x="4093260" y="1794626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8B7B916-2A8B-4E7F-93E6-0B43575D938D}"/>
              </a:ext>
            </a:extLst>
          </p:cNvPr>
          <p:cNvSpPr/>
          <p:nvPr/>
        </p:nvSpPr>
        <p:spPr>
          <a:xfrm>
            <a:off x="4173770" y="1763589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0086B08-68BD-469C-9E3C-605FEB4471C0}"/>
              </a:ext>
            </a:extLst>
          </p:cNvPr>
          <p:cNvSpPr/>
          <p:nvPr/>
        </p:nvSpPr>
        <p:spPr>
          <a:xfrm>
            <a:off x="4198212" y="1824395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1C5C457-26A4-4FFF-BC6A-453941F46483}"/>
              </a:ext>
            </a:extLst>
          </p:cNvPr>
          <p:cNvSpPr/>
          <p:nvPr/>
        </p:nvSpPr>
        <p:spPr>
          <a:xfrm>
            <a:off x="4174619" y="1935755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5E4A25-11FB-44C3-B03C-B363A188D58E}"/>
              </a:ext>
            </a:extLst>
          </p:cNvPr>
          <p:cNvSpPr/>
          <p:nvPr/>
        </p:nvSpPr>
        <p:spPr>
          <a:xfrm>
            <a:off x="4135571" y="2015509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5861CF2-A4BD-43E2-8F1C-1DF693C22E46}"/>
              </a:ext>
            </a:extLst>
          </p:cNvPr>
          <p:cNvSpPr/>
          <p:nvPr/>
        </p:nvSpPr>
        <p:spPr>
          <a:xfrm>
            <a:off x="4044137" y="2045754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A980FFB-F218-4505-92DB-C1C7A8F92ADB}"/>
              </a:ext>
            </a:extLst>
          </p:cNvPr>
          <p:cNvSpPr/>
          <p:nvPr/>
        </p:nvSpPr>
        <p:spPr>
          <a:xfrm>
            <a:off x="4583745" y="175043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CEFEEF2-5373-46E9-8037-ED96A943EE03}"/>
              </a:ext>
            </a:extLst>
          </p:cNvPr>
          <p:cNvSpPr/>
          <p:nvPr/>
        </p:nvSpPr>
        <p:spPr>
          <a:xfrm>
            <a:off x="4443285" y="175043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1436AB5-92C3-41B2-83CC-966BF3B82462}"/>
              </a:ext>
            </a:extLst>
          </p:cNvPr>
          <p:cNvSpPr/>
          <p:nvPr/>
        </p:nvSpPr>
        <p:spPr>
          <a:xfrm>
            <a:off x="4358853" y="1863114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6E7BA8A-BC8C-49DD-A365-BAF642636106}"/>
              </a:ext>
            </a:extLst>
          </p:cNvPr>
          <p:cNvSpPr/>
          <p:nvPr/>
        </p:nvSpPr>
        <p:spPr>
          <a:xfrm>
            <a:off x="4323411" y="191981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1092E11-8E46-4B95-B34A-4E4CBC9B2661}"/>
              </a:ext>
            </a:extLst>
          </p:cNvPr>
          <p:cNvSpPr/>
          <p:nvPr/>
        </p:nvSpPr>
        <p:spPr>
          <a:xfrm>
            <a:off x="4323411" y="201196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33D8752-72E9-45E7-9E4E-5A25DECA3FD2}"/>
              </a:ext>
            </a:extLst>
          </p:cNvPr>
          <p:cNvSpPr/>
          <p:nvPr/>
        </p:nvSpPr>
        <p:spPr>
          <a:xfrm>
            <a:off x="4387205" y="204032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31FE1D8-BC92-41F2-B87F-B5BC6A5B5BBD}"/>
              </a:ext>
            </a:extLst>
          </p:cNvPr>
          <p:cNvSpPr/>
          <p:nvPr/>
        </p:nvSpPr>
        <p:spPr>
          <a:xfrm>
            <a:off x="4451001" y="1976525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C7F6099-B918-4764-8053-580825131995}"/>
              </a:ext>
            </a:extLst>
          </p:cNvPr>
          <p:cNvSpPr/>
          <p:nvPr/>
        </p:nvSpPr>
        <p:spPr>
          <a:xfrm>
            <a:off x="4592767" y="181349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386275B-DCFF-4F10-AEE9-F84DEC2E1EFA}"/>
              </a:ext>
            </a:extLst>
          </p:cNvPr>
          <p:cNvSpPr/>
          <p:nvPr/>
        </p:nvSpPr>
        <p:spPr>
          <a:xfrm>
            <a:off x="4543150" y="190564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40F5215-3549-4A27-BBFB-02462B5D7514}"/>
              </a:ext>
            </a:extLst>
          </p:cNvPr>
          <p:cNvSpPr/>
          <p:nvPr/>
        </p:nvSpPr>
        <p:spPr>
          <a:xfrm>
            <a:off x="4543147" y="201196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AC66B64-AD1E-4915-A5B8-4A68FC9B6205}"/>
              </a:ext>
            </a:extLst>
          </p:cNvPr>
          <p:cNvSpPr/>
          <p:nvPr/>
        </p:nvSpPr>
        <p:spPr>
          <a:xfrm>
            <a:off x="4578589" y="203323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34F13FB-E693-414C-8389-7D0CEE2D8795}"/>
              </a:ext>
            </a:extLst>
          </p:cNvPr>
          <p:cNvSpPr/>
          <p:nvPr/>
        </p:nvSpPr>
        <p:spPr>
          <a:xfrm>
            <a:off x="4720358" y="1778046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C2F499B-47D1-488B-8369-EBA1CFFC751F}"/>
              </a:ext>
            </a:extLst>
          </p:cNvPr>
          <p:cNvSpPr/>
          <p:nvPr/>
        </p:nvSpPr>
        <p:spPr>
          <a:xfrm>
            <a:off x="4798335" y="178514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EDF9B02-A77A-4B03-8CDD-8AFE20667F63}"/>
              </a:ext>
            </a:extLst>
          </p:cNvPr>
          <p:cNvSpPr/>
          <p:nvPr/>
        </p:nvSpPr>
        <p:spPr>
          <a:xfrm>
            <a:off x="4798329" y="186311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3F6FF59-3C35-4CA9-A304-310EC4B42C96}"/>
              </a:ext>
            </a:extLst>
          </p:cNvPr>
          <p:cNvSpPr/>
          <p:nvPr/>
        </p:nvSpPr>
        <p:spPr>
          <a:xfrm>
            <a:off x="4777067" y="196943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9CFA79D-0148-438C-AF49-B0EF277156E6}"/>
              </a:ext>
            </a:extLst>
          </p:cNvPr>
          <p:cNvSpPr/>
          <p:nvPr/>
        </p:nvSpPr>
        <p:spPr>
          <a:xfrm>
            <a:off x="4748710" y="2061585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A66EC51-8A1B-4F0A-B80E-C88807538459}"/>
              </a:ext>
            </a:extLst>
          </p:cNvPr>
          <p:cNvSpPr/>
          <p:nvPr/>
        </p:nvSpPr>
        <p:spPr>
          <a:xfrm>
            <a:off x="4904660" y="179931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FE095C0-18F9-4222-B797-16E8E0BB1B17}"/>
              </a:ext>
            </a:extLst>
          </p:cNvPr>
          <p:cNvSpPr/>
          <p:nvPr/>
        </p:nvSpPr>
        <p:spPr>
          <a:xfrm>
            <a:off x="5003895" y="178513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9B9DCF9-DECD-4013-A8EC-483947DDC52D}"/>
              </a:ext>
            </a:extLst>
          </p:cNvPr>
          <p:cNvSpPr/>
          <p:nvPr/>
        </p:nvSpPr>
        <p:spPr>
          <a:xfrm>
            <a:off x="5003891" y="1877286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0B202EF-1725-49B3-9B7B-A8E720D949B4}"/>
              </a:ext>
            </a:extLst>
          </p:cNvPr>
          <p:cNvSpPr/>
          <p:nvPr/>
        </p:nvSpPr>
        <p:spPr>
          <a:xfrm>
            <a:off x="4989719" y="199070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1A3C0A8-FF1F-4415-84C8-D5B59A630458}"/>
              </a:ext>
            </a:extLst>
          </p:cNvPr>
          <p:cNvSpPr/>
          <p:nvPr/>
        </p:nvSpPr>
        <p:spPr>
          <a:xfrm>
            <a:off x="4989718" y="2054498"/>
            <a:ext cx="208385" cy="171374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4BBDBA6-DD76-4480-A9C1-094C12CBD3CE}"/>
              </a:ext>
            </a:extLst>
          </p:cNvPr>
          <p:cNvSpPr/>
          <p:nvPr/>
        </p:nvSpPr>
        <p:spPr>
          <a:xfrm>
            <a:off x="5273749" y="1522844"/>
            <a:ext cx="230403" cy="179718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06146F4-2A58-4D2D-A7AB-E3EE5E608BB7}"/>
              </a:ext>
            </a:extLst>
          </p:cNvPr>
          <p:cNvSpPr/>
          <p:nvPr/>
        </p:nvSpPr>
        <p:spPr>
          <a:xfrm>
            <a:off x="5308500" y="166397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B0075BF-46B0-412D-B943-9B7A7B2343B8}"/>
              </a:ext>
            </a:extLst>
          </p:cNvPr>
          <p:cNvSpPr/>
          <p:nvPr/>
        </p:nvSpPr>
        <p:spPr>
          <a:xfrm>
            <a:off x="5259389" y="1726046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430C4DA-AC52-4A0B-8772-A32C762267E2}"/>
              </a:ext>
            </a:extLst>
          </p:cNvPr>
          <p:cNvSpPr/>
          <p:nvPr/>
        </p:nvSpPr>
        <p:spPr>
          <a:xfrm>
            <a:off x="5235982" y="180598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43F32D9D-78AD-4674-AD73-67BF4441F7BB}"/>
              </a:ext>
            </a:extLst>
          </p:cNvPr>
          <p:cNvSpPr/>
          <p:nvPr/>
        </p:nvSpPr>
        <p:spPr>
          <a:xfrm>
            <a:off x="5209447" y="190074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38F65E0-2172-4EA7-BAF4-259EFA1481D8}"/>
              </a:ext>
            </a:extLst>
          </p:cNvPr>
          <p:cNvSpPr/>
          <p:nvPr/>
        </p:nvSpPr>
        <p:spPr>
          <a:xfrm>
            <a:off x="5175823" y="2018770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E7719D6D-2705-4530-9BEF-354CF9B7E097}"/>
              </a:ext>
            </a:extLst>
          </p:cNvPr>
          <p:cNvSpPr/>
          <p:nvPr/>
        </p:nvSpPr>
        <p:spPr>
          <a:xfrm>
            <a:off x="5386250" y="1755846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EA091FB-8841-4EFC-8BE3-7EBFB03F8DE5}"/>
              </a:ext>
            </a:extLst>
          </p:cNvPr>
          <p:cNvSpPr/>
          <p:nvPr/>
        </p:nvSpPr>
        <p:spPr>
          <a:xfrm>
            <a:off x="5476739" y="179453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28E2B1E-DEDF-46D1-A1B4-8CAA298727BA}"/>
              </a:ext>
            </a:extLst>
          </p:cNvPr>
          <p:cNvSpPr/>
          <p:nvPr/>
        </p:nvSpPr>
        <p:spPr>
          <a:xfrm>
            <a:off x="5386750" y="188207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67E5059-4A6F-4AAF-9B51-D36F994206CC}"/>
              </a:ext>
            </a:extLst>
          </p:cNvPr>
          <p:cNvSpPr/>
          <p:nvPr/>
        </p:nvSpPr>
        <p:spPr>
          <a:xfrm>
            <a:off x="5272645" y="1962240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C4F1D0B4-FA84-4AA3-89E9-7BBD30EBC125}"/>
              </a:ext>
            </a:extLst>
          </p:cNvPr>
          <p:cNvSpPr/>
          <p:nvPr/>
        </p:nvSpPr>
        <p:spPr>
          <a:xfrm>
            <a:off x="5335843" y="199070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96CBB23-A080-44D4-B65F-A0B6E71140F2}"/>
              </a:ext>
            </a:extLst>
          </p:cNvPr>
          <p:cNvSpPr/>
          <p:nvPr/>
        </p:nvSpPr>
        <p:spPr>
          <a:xfrm>
            <a:off x="5409210" y="2047834"/>
            <a:ext cx="222814" cy="118714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D2E3BFB-7F7E-4500-875F-44307E34E99D}"/>
              </a:ext>
            </a:extLst>
          </p:cNvPr>
          <p:cNvSpPr/>
          <p:nvPr/>
        </p:nvSpPr>
        <p:spPr>
          <a:xfrm>
            <a:off x="3872658" y="2832749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55ECB1B-8398-46CB-BD50-6892A3F65792}"/>
              </a:ext>
            </a:extLst>
          </p:cNvPr>
          <p:cNvSpPr/>
          <p:nvPr/>
        </p:nvSpPr>
        <p:spPr>
          <a:xfrm>
            <a:off x="3948374" y="276400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A6920BA-084E-4F6D-B901-225867F37033}"/>
              </a:ext>
            </a:extLst>
          </p:cNvPr>
          <p:cNvSpPr/>
          <p:nvPr/>
        </p:nvSpPr>
        <p:spPr>
          <a:xfrm>
            <a:off x="3964127" y="288194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7652F39-F43D-49D7-8026-40B5AD7F7088}"/>
              </a:ext>
            </a:extLst>
          </p:cNvPr>
          <p:cNvSpPr/>
          <p:nvPr/>
        </p:nvSpPr>
        <p:spPr>
          <a:xfrm>
            <a:off x="3997905" y="295681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8F14D50-1903-4CBF-B8CA-16C26BB4AC68}"/>
              </a:ext>
            </a:extLst>
          </p:cNvPr>
          <p:cNvSpPr/>
          <p:nvPr/>
        </p:nvSpPr>
        <p:spPr>
          <a:xfrm>
            <a:off x="3997407" y="3025565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FA655705-8C3B-49EA-B693-3023CCA39D1A}"/>
              </a:ext>
            </a:extLst>
          </p:cNvPr>
          <p:cNvSpPr/>
          <p:nvPr/>
        </p:nvSpPr>
        <p:spPr>
          <a:xfrm>
            <a:off x="4135571" y="276400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47D3BF1-73F6-4988-856B-869BBDC8C2B0}"/>
              </a:ext>
            </a:extLst>
          </p:cNvPr>
          <p:cNvSpPr/>
          <p:nvPr/>
        </p:nvSpPr>
        <p:spPr>
          <a:xfrm>
            <a:off x="4104100" y="288194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04503DF-CFB8-4F0D-B143-1A65C5320275}"/>
              </a:ext>
            </a:extLst>
          </p:cNvPr>
          <p:cNvSpPr/>
          <p:nvPr/>
        </p:nvSpPr>
        <p:spPr>
          <a:xfrm>
            <a:off x="4093260" y="2991191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60B816-9AA5-4B7C-B518-E198AC133BD8}"/>
              </a:ext>
            </a:extLst>
          </p:cNvPr>
          <p:cNvSpPr/>
          <p:nvPr/>
        </p:nvSpPr>
        <p:spPr>
          <a:xfrm>
            <a:off x="3956700" y="312393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8D155C4F-7A01-48CA-B460-C6749A28FBD6}"/>
              </a:ext>
            </a:extLst>
          </p:cNvPr>
          <p:cNvSpPr/>
          <p:nvPr/>
        </p:nvSpPr>
        <p:spPr>
          <a:xfrm>
            <a:off x="3933740" y="3201278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3DB49B8B-CC00-41B7-BAA6-FB98A2699D4C}"/>
              </a:ext>
            </a:extLst>
          </p:cNvPr>
          <p:cNvSpPr/>
          <p:nvPr/>
        </p:nvSpPr>
        <p:spPr>
          <a:xfrm>
            <a:off x="3812123" y="3264178"/>
            <a:ext cx="185284" cy="150947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BA9761A-33C6-4468-AF59-595FD3823684}"/>
              </a:ext>
            </a:extLst>
          </p:cNvPr>
          <p:cNvSpPr/>
          <p:nvPr/>
        </p:nvSpPr>
        <p:spPr>
          <a:xfrm>
            <a:off x="4387205" y="278319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C33E5E31-6075-4AEA-995E-436656AEA2DA}"/>
              </a:ext>
            </a:extLst>
          </p:cNvPr>
          <p:cNvSpPr/>
          <p:nvPr/>
        </p:nvSpPr>
        <p:spPr>
          <a:xfrm>
            <a:off x="4310770" y="281336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23414962-F73F-4464-A0BD-DF574768091C}"/>
              </a:ext>
            </a:extLst>
          </p:cNvPr>
          <p:cNvSpPr/>
          <p:nvPr/>
        </p:nvSpPr>
        <p:spPr>
          <a:xfrm>
            <a:off x="4267832" y="2877596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5F46D76-9699-4F42-A573-06DDB58200B8}"/>
              </a:ext>
            </a:extLst>
          </p:cNvPr>
          <p:cNvSpPr/>
          <p:nvPr/>
        </p:nvSpPr>
        <p:spPr>
          <a:xfrm>
            <a:off x="4267832" y="3004833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4D1E9A2-C159-4F97-A06C-B6591AEA30CB}"/>
              </a:ext>
            </a:extLst>
          </p:cNvPr>
          <p:cNvSpPr/>
          <p:nvPr/>
        </p:nvSpPr>
        <p:spPr>
          <a:xfrm>
            <a:off x="4358853" y="302539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A6C842B-CEA3-42C6-8757-6A4A79643F26}"/>
              </a:ext>
            </a:extLst>
          </p:cNvPr>
          <p:cNvSpPr/>
          <p:nvPr/>
        </p:nvSpPr>
        <p:spPr>
          <a:xfrm>
            <a:off x="4438863" y="300483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D9EE98DF-0FD5-467F-ACB5-4773A5213EA6}"/>
              </a:ext>
            </a:extLst>
          </p:cNvPr>
          <p:cNvSpPr/>
          <p:nvPr/>
        </p:nvSpPr>
        <p:spPr>
          <a:xfrm>
            <a:off x="4451001" y="287015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CD20BA4-5B9A-45F3-B852-253BFF97E2EB}"/>
              </a:ext>
            </a:extLst>
          </p:cNvPr>
          <p:cNvSpPr/>
          <p:nvPr/>
        </p:nvSpPr>
        <p:spPr>
          <a:xfrm>
            <a:off x="4492656" y="278319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9A7CE60-8727-49E4-A2F1-59E5FB012BE0}"/>
              </a:ext>
            </a:extLst>
          </p:cNvPr>
          <p:cNvSpPr/>
          <p:nvPr/>
        </p:nvSpPr>
        <p:spPr>
          <a:xfrm>
            <a:off x="4621481" y="276961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14A29DE-C2FB-4366-B268-66B07B239C67}"/>
              </a:ext>
            </a:extLst>
          </p:cNvPr>
          <p:cNvSpPr/>
          <p:nvPr/>
        </p:nvSpPr>
        <p:spPr>
          <a:xfrm>
            <a:off x="4743267" y="277640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36E51E0F-208A-4129-A1D3-258D004D58C0}"/>
              </a:ext>
            </a:extLst>
          </p:cNvPr>
          <p:cNvSpPr/>
          <p:nvPr/>
        </p:nvSpPr>
        <p:spPr>
          <a:xfrm>
            <a:off x="4672634" y="286937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BA549B81-1413-4F84-A979-2497F91BA430}"/>
              </a:ext>
            </a:extLst>
          </p:cNvPr>
          <p:cNvSpPr/>
          <p:nvPr/>
        </p:nvSpPr>
        <p:spPr>
          <a:xfrm>
            <a:off x="4635553" y="2954490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0CA7A461-08B3-48AD-AC37-7800E586D4D2}"/>
              </a:ext>
            </a:extLst>
          </p:cNvPr>
          <p:cNvSpPr/>
          <p:nvPr/>
        </p:nvSpPr>
        <p:spPr>
          <a:xfrm>
            <a:off x="4621481" y="3040025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0FB6103C-567D-474A-B820-C47D3CA1D709}"/>
              </a:ext>
            </a:extLst>
          </p:cNvPr>
          <p:cNvSpPr/>
          <p:nvPr/>
        </p:nvSpPr>
        <p:spPr>
          <a:xfrm>
            <a:off x="4692592" y="3004599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5A29B377-A48C-48F4-9133-BDCFAF11AEC1}"/>
              </a:ext>
            </a:extLst>
          </p:cNvPr>
          <p:cNvSpPr/>
          <p:nvPr/>
        </p:nvSpPr>
        <p:spPr>
          <a:xfrm>
            <a:off x="4754105" y="294411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BFB5010A-BC11-455B-BE09-5FA39EB89372}"/>
              </a:ext>
            </a:extLst>
          </p:cNvPr>
          <p:cNvSpPr/>
          <p:nvPr/>
        </p:nvSpPr>
        <p:spPr>
          <a:xfrm>
            <a:off x="4904660" y="2769612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503D88E-3B05-4621-A0D5-E1A9FA0CDFCB}"/>
              </a:ext>
            </a:extLst>
          </p:cNvPr>
          <p:cNvSpPr/>
          <p:nvPr/>
        </p:nvSpPr>
        <p:spPr>
          <a:xfrm>
            <a:off x="4883854" y="2884924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978B7CD5-359F-42D4-8BDF-11148B921014}"/>
              </a:ext>
            </a:extLst>
          </p:cNvPr>
          <p:cNvSpPr/>
          <p:nvPr/>
        </p:nvSpPr>
        <p:spPr>
          <a:xfrm>
            <a:off x="4834115" y="2975297"/>
            <a:ext cx="160020" cy="137159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E2EF8198-02F6-4D23-97DF-C78369F3848F}"/>
              </a:ext>
            </a:extLst>
          </p:cNvPr>
          <p:cNvSpPr/>
          <p:nvPr/>
        </p:nvSpPr>
        <p:spPr>
          <a:xfrm>
            <a:off x="4835575" y="3020780"/>
            <a:ext cx="314163" cy="160202"/>
          </a:xfrm>
          <a:prstGeom prst="rect">
            <a:avLst/>
          </a:prstGeom>
          <a:solidFill>
            <a:srgbClr val="043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51947CBC-A139-4C9D-940B-F77ADE2BB576}"/>
              </a:ext>
            </a:extLst>
          </p:cNvPr>
          <p:cNvSpPr/>
          <p:nvPr/>
        </p:nvSpPr>
        <p:spPr>
          <a:xfrm>
            <a:off x="509215" y="4411952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1CE1D12F-720C-43D7-906E-1FC58E5E223B}"/>
              </a:ext>
            </a:extLst>
          </p:cNvPr>
          <p:cNvSpPr/>
          <p:nvPr/>
        </p:nvSpPr>
        <p:spPr>
          <a:xfrm>
            <a:off x="562555" y="2514600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B722B690-7483-461E-83DA-92BF30A17FA0}"/>
              </a:ext>
            </a:extLst>
          </p:cNvPr>
          <p:cNvSpPr/>
          <p:nvPr/>
        </p:nvSpPr>
        <p:spPr>
          <a:xfrm>
            <a:off x="707428" y="3139086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ED09E439-8A83-4680-9BB1-FDFB91F50827}"/>
              </a:ext>
            </a:extLst>
          </p:cNvPr>
          <p:cNvSpPr/>
          <p:nvPr/>
        </p:nvSpPr>
        <p:spPr>
          <a:xfrm>
            <a:off x="1731959" y="2555279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99FDB71D-E0B4-4DEF-A150-5E992C4D3584}"/>
              </a:ext>
            </a:extLst>
          </p:cNvPr>
          <p:cNvSpPr/>
          <p:nvPr/>
        </p:nvSpPr>
        <p:spPr>
          <a:xfrm>
            <a:off x="3248378" y="2770624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3CF135E2-192D-4B45-9C3E-ACB83CD974C4}"/>
              </a:ext>
            </a:extLst>
          </p:cNvPr>
          <p:cNvSpPr/>
          <p:nvPr/>
        </p:nvSpPr>
        <p:spPr>
          <a:xfrm>
            <a:off x="1993495" y="3576429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AF04D2BA-FB5A-4BBE-857D-BC9C0FE0EA6F}"/>
              </a:ext>
            </a:extLst>
          </p:cNvPr>
          <p:cNvSpPr/>
          <p:nvPr/>
        </p:nvSpPr>
        <p:spPr>
          <a:xfrm>
            <a:off x="654088" y="281912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0492C413-0000-412E-9D0F-9BC0C11EDAB7}"/>
              </a:ext>
            </a:extLst>
          </p:cNvPr>
          <p:cNvSpPr/>
          <p:nvPr/>
        </p:nvSpPr>
        <p:spPr>
          <a:xfrm>
            <a:off x="1409700" y="1454266"/>
            <a:ext cx="60960" cy="62116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123B99C3-622E-4E2D-BA42-5399A4668DCC}"/>
              </a:ext>
            </a:extLst>
          </p:cNvPr>
          <p:cNvSpPr/>
          <p:nvPr/>
        </p:nvSpPr>
        <p:spPr>
          <a:xfrm>
            <a:off x="7908328" y="952472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AB89B65B-EC16-4433-B7F8-80052A87A3D8}"/>
              </a:ext>
            </a:extLst>
          </p:cNvPr>
          <p:cNvSpPr/>
          <p:nvPr/>
        </p:nvSpPr>
        <p:spPr>
          <a:xfrm>
            <a:off x="8478311" y="1446507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5CB5C614-EFE9-4C3B-ACF6-D5B858715446}"/>
              </a:ext>
            </a:extLst>
          </p:cNvPr>
          <p:cNvSpPr/>
          <p:nvPr/>
        </p:nvSpPr>
        <p:spPr>
          <a:xfrm>
            <a:off x="6329504" y="2456618"/>
            <a:ext cx="101776" cy="95605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3" name="Oval 112">
            <a:extLst>
              <a:ext uri="{FF2B5EF4-FFF2-40B4-BE49-F238E27FC236}">
                <a16:creationId xmlns:a16="http://schemas.microsoft.com/office/drawing/2014/main" id="{234AF4EE-621B-4D4A-8C0B-42C900F4695B}"/>
              </a:ext>
            </a:extLst>
          </p:cNvPr>
          <p:cNvSpPr/>
          <p:nvPr/>
        </p:nvSpPr>
        <p:spPr>
          <a:xfrm>
            <a:off x="4135571" y="94418"/>
            <a:ext cx="101776" cy="95605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1A93270C-C0A5-4135-AF11-C4861CFD83B4}"/>
              </a:ext>
            </a:extLst>
          </p:cNvPr>
          <p:cNvSpPr/>
          <p:nvPr/>
        </p:nvSpPr>
        <p:spPr>
          <a:xfrm>
            <a:off x="8074524" y="2320842"/>
            <a:ext cx="101776" cy="95605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4657EB05-69F0-4B79-B0F0-06183AA05FC1}"/>
              </a:ext>
            </a:extLst>
          </p:cNvPr>
          <p:cNvSpPr/>
          <p:nvPr/>
        </p:nvSpPr>
        <p:spPr>
          <a:xfrm>
            <a:off x="7137224" y="4620698"/>
            <a:ext cx="101776" cy="95605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D1B83187-4007-4E66-BA41-486ED458F41E}"/>
              </a:ext>
            </a:extLst>
          </p:cNvPr>
          <p:cNvSpPr/>
          <p:nvPr/>
        </p:nvSpPr>
        <p:spPr>
          <a:xfrm>
            <a:off x="8584991" y="3633225"/>
            <a:ext cx="101776" cy="95605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ED6B7A37-CEB0-4B24-B868-76761678BE58}"/>
              </a:ext>
            </a:extLst>
          </p:cNvPr>
          <p:cNvSpPr/>
          <p:nvPr/>
        </p:nvSpPr>
        <p:spPr>
          <a:xfrm>
            <a:off x="8653611" y="25183"/>
            <a:ext cx="106680" cy="114300"/>
          </a:xfrm>
          <a:prstGeom prst="ellipse">
            <a:avLst/>
          </a:prstGeom>
          <a:solidFill>
            <a:srgbClr val="39F3EF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83951E-6 L 0.0842 -0.0833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01" y="-4167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0 L -0.07274 0.0910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46" y="453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3.7037E-6 L 0.06337 0.16296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60" y="814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9 0.00124 L 0.03559 0.25834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6" y="1284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1.35802E-6 L 0.01857 0.23025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0" y="1151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1.48148E-6 L 0.19966 -0.03025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83" y="-151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6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2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31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3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3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4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4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4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4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5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5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5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5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6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6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2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6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animClr clrSpc="hsl" dir="cw">
                                      <p:cBhvr>
                                        <p:cTn id="6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70588" l="0"/>
                                      </p:by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"/>
                            </p:stCondLst>
                            <p:childTnLst>
                              <p:par>
                                <p:cTn id="77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"/>
                            </p:stCondLst>
                            <p:childTnLst>
                              <p:par>
                                <p:cTn id="80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0"/>
                            </p:stCondLst>
                            <p:childTnLst>
                              <p:par>
                                <p:cTn id="83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20"/>
                            </p:stCondLst>
                            <p:childTnLst>
                              <p:par>
                                <p:cTn id="86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"/>
                            </p:stCondLst>
                            <p:childTnLst>
                              <p:par>
                                <p:cTn id="89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80"/>
                            </p:stCondLst>
                            <p:childTnLst>
                              <p:par>
                                <p:cTn id="92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10"/>
                            </p:stCondLst>
                            <p:childTnLst>
                              <p:par>
                                <p:cTn id="95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40"/>
                            </p:stCondLst>
                            <p:childTnLst>
                              <p:par>
                                <p:cTn id="98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70"/>
                            </p:stCondLst>
                            <p:childTnLst>
                              <p:par>
                                <p:cTn id="101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00"/>
                            </p:stCondLst>
                            <p:childTnLst>
                              <p:par>
                                <p:cTn id="104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30"/>
                            </p:stCondLst>
                            <p:childTnLst>
                              <p:par>
                                <p:cTn id="107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60"/>
                            </p:stCondLst>
                            <p:childTnLst>
                              <p:par>
                                <p:cTn id="110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390"/>
                            </p:stCondLst>
                            <p:childTnLst>
                              <p:par>
                                <p:cTn id="113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420"/>
                            </p:stCondLst>
                            <p:childTnLst>
                              <p:par>
                                <p:cTn id="116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50"/>
                            </p:stCondLst>
                            <p:childTnLst>
                              <p:par>
                                <p:cTn id="119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480"/>
                            </p:stCondLst>
                            <p:childTnLst>
                              <p:par>
                                <p:cTn id="122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10"/>
                            </p:stCondLst>
                            <p:childTnLst>
                              <p:par>
                                <p:cTn id="125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40"/>
                            </p:stCondLst>
                            <p:childTnLst>
                              <p:par>
                                <p:cTn id="128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70"/>
                            </p:stCondLst>
                            <p:childTnLst>
                              <p:par>
                                <p:cTn id="131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00"/>
                            </p:stCondLst>
                            <p:childTnLst>
                              <p:par>
                                <p:cTn id="134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630"/>
                            </p:stCondLst>
                            <p:childTnLst>
                              <p:par>
                                <p:cTn id="137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660"/>
                            </p:stCondLst>
                            <p:childTnLst>
                              <p:par>
                                <p:cTn id="140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690"/>
                            </p:stCondLst>
                            <p:childTnLst>
                              <p:par>
                                <p:cTn id="143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720"/>
                            </p:stCondLst>
                            <p:childTnLst>
                              <p:par>
                                <p:cTn id="146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750"/>
                            </p:stCondLst>
                            <p:childTnLst>
                              <p:par>
                                <p:cTn id="149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780"/>
                            </p:stCondLst>
                            <p:childTnLst>
                              <p:par>
                                <p:cTn id="152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810"/>
                            </p:stCondLst>
                            <p:childTnLst>
                              <p:par>
                                <p:cTn id="155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840"/>
                            </p:stCondLst>
                            <p:childTnLst>
                              <p:par>
                                <p:cTn id="158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870"/>
                            </p:stCondLst>
                            <p:childTnLst>
                              <p:par>
                                <p:cTn id="161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900"/>
                            </p:stCondLst>
                            <p:childTnLst>
                              <p:par>
                                <p:cTn id="164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930"/>
                            </p:stCondLst>
                            <p:childTnLst>
                              <p:par>
                                <p:cTn id="167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960"/>
                            </p:stCondLst>
                            <p:childTnLst>
                              <p:par>
                                <p:cTn id="170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990"/>
                            </p:stCondLst>
                            <p:childTnLst>
                              <p:par>
                                <p:cTn id="173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020"/>
                            </p:stCondLst>
                            <p:childTnLst>
                              <p:par>
                                <p:cTn id="176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050"/>
                            </p:stCondLst>
                            <p:childTnLst>
                              <p:par>
                                <p:cTn id="179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080"/>
                            </p:stCondLst>
                            <p:childTnLst>
                              <p:par>
                                <p:cTn id="182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110"/>
                            </p:stCondLst>
                            <p:childTnLst>
                              <p:par>
                                <p:cTn id="185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1140"/>
                            </p:stCondLst>
                            <p:childTnLst>
                              <p:par>
                                <p:cTn id="188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170"/>
                            </p:stCondLst>
                            <p:childTnLst>
                              <p:par>
                                <p:cTn id="191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200"/>
                            </p:stCondLst>
                            <p:childTnLst>
                              <p:par>
                                <p:cTn id="194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1230"/>
                            </p:stCondLst>
                            <p:childTnLst>
                              <p:par>
                                <p:cTn id="197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1260"/>
                            </p:stCondLst>
                            <p:childTnLst>
                              <p:par>
                                <p:cTn id="200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290"/>
                            </p:stCondLst>
                            <p:childTnLst>
                              <p:par>
                                <p:cTn id="203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320"/>
                            </p:stCondLst>
                            <p:childTnLst>
                              <p:par>
                                <p:cTn id="206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1350"/>
                            </p:stCondLst>
                            <p:childTnLst>
                              <p:par>
                                <p:cTn id="209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1380"/>
                            </p:stCondLst>
                            <p:childTnLst>
                              <p:par>
                                <p:cTn id="212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1410"/>
                            </p:stCondLst>
                            <p:childTnLst>
                              <p:par>
                                <p:cTn id="215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440"/>
                            </p:stCondLst>
                            <p:childTnLst>
                              <p:par>
                                <p:cTn id="218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1470"/>
                            </p:stCondLst>
                            <p:childTnLst>
                              <p:par>
                                <p:cTn id="221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24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1530"/>
                            </p:stCondLst>
                            <p:childTnLst>
                              <p:par>
                                <p:cTn id="227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1560"/>
                            </p:stCondLst>
                            <p:childTnLst>
                              <p:par>
                                <p:cTn id="230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1590"/>
                            </p:stCondLst>
                            <p:childTnLst>
                              <p:par>
                                <p:cTn id="233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1620"/>
                            </p:stCondLst>
                            <p:childTnLst>
                              <p:par>
                                <p:cTn id="236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1650"/>
                            </p:stCondLst>
                            <p:childTnLst>
                              <p:par>
                                <p:cTn id="239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680"/>
                            </p:stCondLst>
                            <p:childTnLst>
                              <p:par>
                                <p:cTn id="242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1710"/>
                            </p:stCondLst>
                            <p:childTnLst>
                              <p:par>
                                <p:cTn id="245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7" fill="hold">
                            <p:stCondLst>
                              <p:cond delay="1740"/>
                            </p:stCondLst>
                            <p:childTnLst>
                              <p:par>
                                <p:cTn id="248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1770"/>
                            </p:stCondLst>
                            <p:childTnLst>
                              <p:par>
                                <p:cTn id="251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800"/>
                            </p:stCondLst>
                            <p:childTnLst>
                              <p:par>
                                <p:cTn id="254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1830"/>
                            </p:stCondLst>
                            <p:childTnLst>
                              <p:par>
                                <p:cTn id="257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>
                            <p:stCondLst>
                              <p:cond delay="1860"/>
                            </p:stCondLst>
                            <p:childTnLst>
                              <p:par>
                                <p:cTn id="260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2" fill="hold">
                            <p:stCondLst>
                              <p:cond delay="1890"/>
                            </p:stCondLst>
                            <p:childTnLst>
                              <p:par>
                                <p:cTn id="263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1920"/>
                            </p:stCondLst>
                            <p:childTnLst>
                              <p:par>
                                <p:cTn id="266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1950"/>
                            </p:stCondLst>
                            <p:childTnLst>
                              <p:par>
                                <p:cTn id="269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1" fill="hold">
                            <p:stCondLst>
                              <p:cond delay="1980"/>
                            </p:stCondLst>
                            <p:childTnLst>
                              <p:par>
                                <p:cTn id="272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4" fill="hold">
                            <p:stCondLst>
                              <p:cond delay="2010"/>
                            </p:stCondLst>
                            <p:childTnLst>
                              <p:par>
                                <p:cTn id="275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7" fill="hold">
                            <p:stCondLst>
                              <p:cond delay="2040"/>
                            </p:stCondLst>
                            <p:childTnLst>
                              <p:par>
                                <p:cTn id="278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2070"/>
                            </p:stCondLst>
                            <p:childTnLst>
                              <p:par>
                                <p:cTn id="281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3" fill="hold">
                            <p:stCondLst>
                              <p:cond delay="2100"/>
                            </p:stCondLst>
                            <p:childTnLst>
                              <p:par>
                                <p:cTn id="284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6" fill="hold">
                            <p:stCondLst>
                              <p:cond delay="2130"/>
                            </p:stCondLst>
                            <p:childTnLst>
                              <p:par>
                                <p:cTn id="287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9" fill="hold">
                            <p:stCondLst>
                              <p:cond delay="2160"/>
                            </p:stCondLst>
                            <p:childTnLst>
                              <p:par>
                                <p:cTn id="290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2190"/>
                            </p:stCondLst>
                            <p:childTnLst>
                              <p:par>
                                <p:cTn id="293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5" fill="hold">
                            <p:stCondLst>
                              <p:cond delay="2220"/>
                            </p:stCondLst>
                            <p:childTnLst>
                              <p:par>
                                <p:cTn id="296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9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1" fill="hold">
                            <p:stCondLst>
                              <p:cond delay="2280"/>
                            </p:stCondLst>
                            <p:childTnLst>
                              <p:par>
                                <p:cTn id="302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2310"/>
                            </p:stCondLst>
                            <p:childTnLst>
                              <p:par>
                                <p:cTn id="305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7" fill="hold">
                            <p:stCondLst>
                              <p:cond delay="2340"/>
                            </p:stCondLst>
                            <p:childTnLst>
                              <p:par>
                                <p:cTn id="308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0" fill="hold">
                            <p:stCondLst>
                              <p:cond delay="2370"/>
                            </p:stCondLst>
                            <p:childTnLst>
                              <p:par>
                                <p:cTn id="311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3" fill="hold">
                            <p:stCondLst>
                              <p:cond delay="2400"/>
                            </p:stCondLst>
                            <p:childTnLst>
                              <p:par>
                                <p:cTn id="314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2430"/>
                            </p:stCondLst>
                            <p:childTnLst>
                              <p:par>
                                <p:cTn id="317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9" fill="hold">
                            <p:stCondLst>
                              <p:cond delay="2460"/>
                            </p:stCondLst>
                            <p:childTnLst>
                              <p:par>
                                <p:cTn id="320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2" fill="hold">
                            <p:stCondLst>
                              <p:cond delay="2490"/>
                            </p:stCondLst>
                            <p:childTnLst>
                              <p:par>
                                <p:cTn id="323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5" fill="hold">
                            <p:stCondLst>
                              <p:cond delay="2520"/>
                            </p:stCondLst>
                            <p:childTnLst>
                              <p:par>
                                <p:cTn id="326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2550"/>
                            </p:stCondLst>
                            <p:childTnLst>
                              <p:par>
                                <p:cTn id="329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>
                            <p:stCondLst>
                              <p:cond delay="2580"/>
                            </p:stCondLst>
                            <p:childTnLst>
                              <p:par>
                                <p:cTn id="332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4" fill="hold">
                            <p:stCondLst>
                              <p:cond delay="2610"/>
                            </p:stCondLst>
                            <p:childTnLst>
                              <p:par>
                                <p:cTn id="335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7" fill="hold">
                            <p:stCondLst>
                              <p:cond delay="2640"/>
                            </p:stCondLst>
                            <p:childTnLst>
                              <p:par>
                                <p:cTn id="338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2670"/>
                            </p:stCondLst>
                            <p:childTnLst>
                              <p:par>
                                <p:cTn id="341" presetID="1" presetClass="exit" presetSubtype="0" fill="hold" grpId="0" nodeType="afterEffect">
                                  <p:stCondLst>
                                    <p:cond delay="3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3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19" y="2157"/>
            <a:ext cx="2759700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Ques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tions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8" name="Google Shape;148;p28"/>
          <p:cNvSpPr txBox="1"/>
          <p:nvPr/>
        </p:nvSpPr>
        <p:spPr>
          <a:xfrm>
            <a:off x="6255974" y="361337"/>
            <a:ext cx="2888025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  <a:sym typeface="Fira Sans Condensed Light"/>
              </a:rPr>
              <a:t>Analyzing the impact of AI adoption on different industries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5272960" y="361337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Q1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cxnSp>
        <p:nvCxnSpPr>
          <p:cNvPr id="152" name="Google Shape;152;p28"/>
          <p:cNvCxnSpPr>
            <a:cxnSpLocks/>
          </p:cNvCxnSpPr>
          <p:nvPr/>
        </p:nvCxnSpPr>
        <p:spPr>
          <a:xfrm>
            <a:off x="6047474" y="695336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8"/>
          <p:cNvCxnSpPr>
            <a:cxnSpLocks/>
          </p:cNvCxnSpPr>
          <p:nvPr/>
        </p:nvCxnSpPr>
        <p:spPr>
          <a:xfrm>
            <a:off x="6047474" y="1435909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>
            <a:cxnSpLocks/>
          </p:cNvCxnSpPr>
          <p:nvPr/>
        </p:nvCxnSpPr>
        <p:spPr>
          <a:xfrm>
            <a:off x="6047474" y="4398201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153;p28">
            <a:extLst>
              <a:ext uri="{FF2B5EF4-FFF2-40B4-BE49-F238E27FC236}">
                <a16:creationId xmlns:a16="http://schemas.microsoft.com/office/drawing/2014/main" id="{1A473889-0950-48F3-8F24-9DE542BE8A28}"/>
              </a:ext>
            </a:extLst>
          </p:cNvPr>
          <p:cNvCxnSpPr>
            <a:cxnSpLocks/>
          </p:cNvCxnSpPr>
          <p:nvPr/>
        </p:nvCxnSpPr>
        <p:spPr>
          <a:xfrm>
            <a:off x="6047474" y="3657628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153;p28">
            <a:extLst>
              <a:ext uri="{FF2B5EF4-FFF2-40B4-BE49-F238E27FC236}">
                <a16:creationId xmlns:a16="http://schemas.microsoft.com/office/drawing/2014/main" id="{F27BF439-D97B-4705-827D-3E695224E68D}"/>
              </a:ext>
            </a:extLst>
          </p:cNvPr>
          <p:cNvCxnSpPr>
            <a:cxnSpLocks/>
          </p:cNvCxnSpPr>
          <p:nvPr/>
        </p:nvCxnSpPr>
        <p:spPr>
          <a:xfrm>
            <a:off x="6047474" y="2176482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53;p28">
            <a:extLst>
              <a:ext uri="{FF2B5EF4-FFF2-40B4-BE49-F238E27FC236}">
                <a16:creationId xmlns:a16="http://schemas.microsoft.com/office/drawing/2014/main" id="{6E866CE2-A56B-4607-9FED-539CA7AED617}"/>
              </a:ext>
            </a:extLst>
          </p:cNvPr>
          <p:cNvCxnSpPr>
            <a:cxnSpLocks/>
          </p:cNvCxnSpPr>
          <p:nvPr/>
        </p:nvCxnSpPr>
        <p:spPr>
          <a:xfrm>
            <a:off x="6047474" y="2917055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149;p28">
            <a:extLst>
              <a:ext uri="{FF2B5EF4-FFF2-40B4-BE49-F238E27FC236}">
                <a16:creationId xmlns:a16="http://schemas.microsoft.com/office/drawing/2014/main" id="{129A26F9-99F6-4739-ADA0-3311DE0CE363}"/>
              </a:ext>
            </a:extLst>
          </p:cNvPr>
          <p:cNvSpPr txBox="1"/>
          <p:nvPr/>
        </p:nvSpPr>
        <p:spPr>
          <a:xfrm>
            <a:off x="6151724" y="1101906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Q2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43" name="Google Shape;148;p28">
            <a:extLst>
              <a:ext uri="{FF2B5EF4-FFF2-40B4-BE49-F238E27FC236}">
                <a16:creationId xmlns:a16="http://schemas.microsoft.com/office/drawing/2014/main" id="{6744B1E9-BF8F-4326-B30D-7CFDE8EFB73A}"/>
              </a:ext>
            </a:extLst>
          </p:cNvPr>
          <p:cNvSpPr txBox="1"/>
          <p:nvPr/>
        </p:nvSpPr>
        <p:spPr>
          <a:xfrm>
            <a:off x="3591041" y="1101906"/>
            <a:ext cx="244029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ym typeface="Fira Sans Condensed Light"/>
              </a:rPr>
              <a:t>Understanding which skills are in demand across industries</a:t>
            </a:r>
            <a:endParaRPr dirty="0">
              <a:sym typeface="Fira Sans Condensed Light"/>
            </a:endParaRPr>
          </a:p>
        </p:txBody>
      </p:sp>
      <p:sp>
        <p:nvSpPr>
          <p:cNvPr id="44" name="Google Shape;149;p28">
            <a:extLst>
              <a:ext uri="{FF2B5EF4-FFF2-40B4-BE49-F238E27FC236}">
                <a16:creationId xmlns:a16="http://schemas.microsoft.com/office/drawing/2014/main" id="{E1729C63-C992-400D-AA35-697BF628712A}"/>
              </a:ext>
            </a:extLst>
          </p:cNvPr>
          <p:cNvSpPr txBox="1"/>
          <p:nvPr/>
        </p:nvSpPr>
        <p:spPr>
          <a:xfrm>
            <a:off x="5272960" y="1835658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Q3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45" name="Google Shape;148;p28">
            <a:extLst>
              <a:ext uri="{FF2B5EF4-FFF2-40B4-BE49-F238E27FC236}">
                <a16:creationId xmlns:a16="http://schemas.microsoft.com/office/drawing/2014/main" id="{BE7A4ABF-3964-4BF4-806D-F53309996C35}"/>
              </a:ext>
            </a:extLst>
          </p:cNvPr>
          <p:cNvSpPr txBox="1"/>
          <p:nvPr/>
        </p:nvSpPr>
        <p:spPr>
          <a:xfrm>
            <a:off x="6255974" y="1835658"/>
            <a:ext cx="2888025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Analyzing the impact of AI adoption on different job roles</a:t>
            </a:r>
          </a:p>
        </p:txBody>
      </p:sp>
      <p:sp>
        <p:nvSpPr>
          <p:cNvPr id="46" name="Google Shape;149;p28">
            <a:extLst>
              <a:ext uri="{FF2B5EF4-FFF2-40B4-BE49-F238E27FC236}">
                <a16:creationId xmlns:a16="http://schemas.microsoft.com/office/drawing/2014/main" id="{51545064-E0C9-4709-93BA-B38440455B35}"/>
              </a:ext>
            </a:extLst>
          </p:cNvPr>
          <p:cNvSpPr txBox="1"/>
          <p:nvPr/>
        </p:nvSpPr>
        <p:spPr>
          <a:xfrm>
            <a:off x="6151724" y="2584013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Q4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47" name="Google Shape;148;p28">
            <a:extLst>
              <a:ext uri="{FF2B5EF4-FFF2-40B4-BE49-F238E27FC236}">
                <a16:creationId xmlns:a16="http://schemas.microsoft.com/office/drawing/2014/main" id="{9C017D0D-5872-45D0-95CC-ACD8D24B7C2E}"/>
              </a:ext>
            </a:extLst>
          </p:cNvPr>
          <p:cNvSpPr txBox="1"/>
          <p:nvPr/>
        </p:nvSpPr>
        <p:spPr>
          <a:xfrm>
            <a:off x="2868562" y="2539648"/>
            <a:ext cx="3162771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Identifying job roles at high risk of automation and strategizing for workforce transitions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48" name="Google Shape;149;p28">
            <a:extLst>
              <a:ext uri="{FF2B5EF4-FFF2-40B4-BE49-F238E27FC236}">
                <a16:creationId xmlns:a16="http://schemas.microsoft.com/office/drawing/2014/main" id="{947A3757-33A6-4E67-97D8-DC5B58EC1F92}"/>
              </a:ext>
            </a:extLst>
          </p:cNvPr>
          <p:cNvSpPr txBox="1"/>
          <p:nvPr/>
        </p:nvSpPr>
        <p:spPr>
          <a:xfrm>
            <a:off x="5272960" y="330997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Q5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49" name="Google Shape;148;p28">
            <a:extLst>
              <a:ext uri="{FF2B5EF4-FFF2-40B4-BE49-F238E27FC236}">
                <a16:creationId xmlns:a16="http://schemas.microsoft.com/office/drawing/2014/main" id="{D5FB01DF-FDF9-4721-94B6-0790972CFCDC}"/>
              </a:ext>
            </a:extLst>
          </p:cNvPr>
          <p:cNvSpPr txBox="1"/>
          <p:nvPr/>
        </p:nvSpPr>
        <p:spPr>
          <a:xfrm>
            <a:off x="6255974" y="3309979"/>
            <a:ext cx="2740541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AI adoption and salary ranges across different job roles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50" name="Google Shape;148;p28">
            <a:extLst>
              <a:ext uri="{FF2B5EF4-FFF2-40B4-BE49-F238E27FC236}">
                <a16:creationId xmlns:a16="http://schemas.microsoft.com/office/drawing/2014/main" id="{5CEAFDD6-7DF1-4DDD-AB7E-97ED5E6D2B68}"/>
              </a:ext>
            </a:extLst>
          </p:cNvPr>
          <p:cNvSpPr txBox="1"/>
          <p:nvPr/>
        </p:nvSpPr>
        <p:spPr>
          <a:xfrm>
            <a:off x="3967610" y="4044237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AI adoption and salary ranges across different locations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51" name="Google Shape;149;p28">
            <a:extLst>
              <a:ext uri="{FF2B5EF4-FFF2-40B4-BE49-F238E27FC236}">
                <a16:creationId xmlns:a16="http://schemas.microsoft.com/office/drawing/2014/main" id="{8AD2784A-144D-4B5E-83D3-F171049D20E8}"/>
              </a:ext>
            </a:extLst>
          </p:cNvPr>
          <p:cNvSpPr txBox="1"/>
          <p:nvPr/>
        </p:nvSpPr>
        <p:spPr>
          <a:xfrm>
            <a:off x="6151724" y="406611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Q6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pic>
        <p:nvPicPr>
          <p:cNvPr id="33" name="Google Shape;1794;p47">
            <a:extLst>
              <a:ext uri="{FF2B5EF4-FFF2-40B4-BE49-F238E27FC236}">
                <a16:creationId xmlns:a16="http://schemas.microsoft.com/office/drawing/2014/main" id="{EBD6B364-E8A0-4C21-A5C2-75B39EE6D2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302" r="25297"/>
          <a:stretch/>
        </p:blipFill>
        <p:spPr>
          <a:xfrm>
            <a:off x="324706" y="1270238"/>
            <a:ext cx="2834743" cy="3165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19" y="2157"/>
            <a:ext cx="2759700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Ques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tions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8" name="Google Shape;148;p28"/>
          <p:cNvSpPr txBox="1"/>
          <p:nvPr/>
        </p:nvSpPr>
        <p:spPr>
          <a:xfrm>
            <a:off x="6255974" y="361337"/>
            <a:ext cx="2888025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  <a:sym typeface="Fira Sans Condensed Light"/>
              </a:rPr>
              <a:t>Analyzing growth of job roles with high level of AI adoption 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5272960" y="361337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Q7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cxnSp>
        <p:nvCxnSpPr>
          <p:cNvPr id="153" name="Google Shape;153;p28"/>
          <p:cNvCxnSpPr>
            <a:cxnSpLocks/>
          </p:cNvCxnSpPr>
          <p:nvPr/>
        </p:nvCxnSpPr>
        <p:spPr>
          <a:xfrm>
            <a:off x="6047474" y="1435909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>
            <a:cxnSpLocks/>
          </p:cNvCxnSpPr>
          <p:nvPr/>
        </p:nvCxnSpPr>
        <p:spPr>
          <a:xfrm>
            <a:off x="6047474" y="4398201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153;p28">
            <a:extLst>
              <a:ext uri="{FF2B5EF4-FFF2-40B4-BE49-F238E27FC236}">
                <a16:creationId xmlns:a16="http://schemas.microsoft.com/office/drawing/2014/main" id="{1A473889-0950-48F3-8F24-9DE542BE8A28}"/>
              </a:ext>
            </a:extLst>
          </p:cNvPr>
          <p:cNvCxnSpPr>
            <a:cxnSpLocks/>
          </p:cNvCxnSpPr>
          <p:nvPr/>
        </p:nvCxnSpPr>
        <p:spPr>
          <a:xfrm>
            <a:off x="6047474" y="3657628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153;p28">
            <a:extLst>
              <a:ext uri="{FF2B5EF4-FFF2-40B4-BE49-F238E27FC236}">
                <a16:creationId xmlns:a16="http://schemas.microsoft.com/office/drawing/2014/main" id="{F27BF439-D97B-4705-827D-3E695224E68D}"/>
              </a:ext>
            </a:extLst>
          </p:cNvPr>
          <p:cNvCxnSpPr>
            <a:cxnSpLocks/>
          </p:cNvCxnSpPr>
          <p:nvPr/>
        </p:nvCxnSpPr>
        <p:spPr>
          <a:xfrm>
            <a:off x="6047474" y="2176482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153;p28">
            <a:extLst>
              <a:ext uri="{FF2B5EF4-FFF2-40B4-BE49-F238E27FC236}">
                <a16:creationId xmlns:a16="http://schemas.microsoft.com/office/drawing/2014/main" id="{6E866CE2-A56B-4607-9FED-539CA7AED617}"/>
              </a:ext>
            </a:extLst>
          </p:cNvPr>
          <p:cNvCxnSpPr>
            <a:cxnSpLocks/>
          </p:cNvCxnSpPr>
          <p:nvPr/>
        </p:nvCxnSpPr>
        <p:spPr>
          <a:xfrm>
            <a:off x="6047474" y="2917055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Google Shape;149;p28">
            <a:extLst>
              <a:ext uri="{FF2B5EF4-FFF2-40B4-BE49-F238E27FC236}">
                <a16:creationId xmlns:a16="http://schemas.microsoft.com/office/drawing/2014/main" id="{129A26F9-99F6-4739-ADA0-3311DE0CE363}"/>
              </a:ext>
            </a:extLst>
          </p:cNvPr>
          <p:cNvSpPr txBox="1"/>
          <p:nvPr/>
        </p:nvSpPr>
        <p:spPr>
          <a:xfrm>
            <a:off x="6151724" y="1101906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Q8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43" name="Google Shape;148;p28">
            <a:extLst>
              <a:ext uri="{FF2B5EF4-FFF2-40B4-BE49-F238E27FC236}">
                <a16:creationId xmlns:a16="http://schemas.microsoft.com/office/drawing/2014/main" id="{6744B1E9-BF8F-4326-B30D-7CFDE8EFB73A}"/>
              </a:ext>
            </a:extLst>
          </p:cNvPr>
          <p:cNvSpPr txBox="1"/>
          <p:nvPr/>
        </p:nvSpPr>
        <p:spPr>
          <a:xfrm>
            <a:off x="3779325" y="1101906"/>
            <a:ext cx="244029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ym typeface="Fira Sans Condensed Light"/>
              </a:rPr>
              <a:t>Analyzing which skills are needed with the impact of automation risk</a:t>
            </a:r>
          </a:p>
        </p:txBody>
      </p:sp>
      <p:sp>
        <p:nvSpPr>
          <p:cNvPr id="44" name="Google Shape;149;p28">
            <a:extLst>
              <a:ext uri="{FF2B5EF4-FFF2-40B4-BE49-F238E27FC236}">
                <a16:creationId xmlns:a16="http://schemas.microsoft.com/office/drawing/2014/main" id="{E1729C63-C992-400D-AA35-697BF628712A}"/>
              </a:ext>
            </a:extLst>
          </p:cNvPr>
          <p:cNvSpPr txBox="1"/>
          <p:nvPr/>
        </p:nvSpPr>
        <p:spPr>
          <a:xfrm>
            <a:off x="5272960" y="1835658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Q9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45" name="Google Shape;148;p28">
            <a:extLst>
              <a:ext uri="{FF2B5EF4-FFF2-40B4-BE49-F238E27FC236}">
                <a16:creationId xmlns:a16="http://schemas.microsoft.com/office/drawing/2014/main" id="{BE7A4ABF-3964-4BF4-806D-F53309996C35}"/>
              </a:ext>
            </a:extLst>
          </p:cNvPr>
          <p:cNvSpPr txBox="1"/>
          <p:nvPr/>
        </p:nvSpPr>
        <p:spPr>
          <a:xfrm>
            <a:off x="6255974" y="1835658"/>
            <a:ext cx="2888025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Analyzing impact of  AI adoption on company size</a:t>
            </a:r>
          </a:p>
        </p:txBody>
      </p:sp>
      <p:sp>
        <p:nvSpPr>
          <p:cNvPr id="46" name="Google Shape;149;p28">
            <a:extLst>
              <a:ext uri="{FF2B5EF4-FFF2-40B4-BE49-F238E27FC236}">
                <a16:creationId xmlns:a16="http://schemas.microsoft.com/office/drawing/2014/main" id="{51545064-E0C9-4709-93BA-B38440455B35}"/>
              </a:ext>
            </a:extLst>
          </p:cNvPr>
          <p:cNvSpPr txBox="1"/>
          <p:nvPr/>
        </p:nvSpPr>
        <p:spPr>
          <a:xfrm>
            <a:off x="6151724" y="2584013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Q10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47" name="Google Shape;148;p28">
            <a:extLst>
              <a:ext uri="{FF2B5EF4-FFF2-40B4-BE49-F238E27FC236}">
                <a16:creationId xmlns:a16="http://schemas.microsoft.com/office/drawing/2014/main" id="{9C017D0D-5872-45D0-95CC-ACD8D24B7C2E}"/>
              </a:ext>
            </a:extLst>
          </p:cNvPr>
          <p:cNvSpPr txBox="1"/>
          <p:nvPr/>
        </p:nvSpPr>
        <p:spPr>
          <a:xfrm>
            <a:off x="2868562" y="2539648"/>
            <a:ext cx="3162771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Impact of remote friendly jobs on salary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48" name="Google Shape;149;p28">
            <a:extLst>
              <a:ext uri="{FF2B5EF4-FFF2-40B4-BE49-F238E27FC236}">
                <a16:creationId xmlns:a16="http://schemas.microsoft.com/office/drawing/2014/main" id="{947A3757-33A6-4E67-97D8-DC5B58EC1F92}"/>
              </a:ext>
            </a:extLst>
          </p:cNvPr>
          <p:cNvSpPr txBox="1"/>
          <p:nvPr/>
        </p:nvSpPr>
        <p:spPr>
          <a:xfrm>
            <a:off x="5272960" y="330997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Q11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49" name="Google Shape;148;p28">
            <a:extLst>
              <a:ext uri="{FF2B5EF4-FFF2-40B4-BE49-F238E27FC236}">
                <a16:creationId xmlns:a16="http://schemas.microsoft.com/office/drawing/2014/main" id="{D5FB01DF-FDF9-4721-94B6-0790972CFCDC}"/>
              </a:ext>
            </a:extLst>
          </p:cNvPr>
          <p:cNvSpPr txBox="1"/>
          <p:nvPr/>
        </p:nvSpPr>
        <p:spPr>
          <a:xfrm>
            <a:off x="6255974" y="3309979"/>
            <a:ext cx="2740541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Understanding which skills are in demand in remote friendly job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50" name="Google Shape;148;p28">
            <a:extLst>
              <a:ext uri="{FF2B5EF4-FFF2-40B4-BE49-F238E27FC236}">
                <a16:creationId xmlns:a16="http://schemas.microsoft.com/office/drawing/2014/main" id="{5CEAFDD6-7DF1-4DDD-AB7E-97ED5E6D2B68}"/>
              </a:ext>
            </a:extLst>
          </p:cNvPr>
          <p:cNvSpPr txBox="1"/>
          <p:nvPr/>
        </p:nvSpPr>
        <p:spPr>
          <a:xfrm>
            <a:off x="3967610" y="4044237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Which skills are in demand across locations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51" name="Google Shape;149;p28">
            <a:extLst>
              <a:ext uri="{FF2B5EF4-FFF2-40B4-BE49-F238E27FC236}">
                <a16:creationId xmlns:a16="http://schemas.microsoft.com/office/drawing/2014/main" id="{8AD2784A-144D-4B5E-83D3-F171049D20E8}"/>
              </a:ext>
            </a:extLst>
          </p:cNvPr>
          <p:cNvSpPr txBox="1"/>
          <p:nvPr/>
        </p:nvSpPr>
        <p:spPr>
          <a:xfrm>
            <a:off x="6151724" y="406611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Q12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pic>
        <p:nvPicPr>
          <p:cNvPr id="33" name="Google Shape;1794;p47">
            <a:extLst>
              <a:ext uri="{FF2B5EF4-FFF2-40B4-BE49-F238E27FC236}">
                <a16:creationId xmlns:a16="http://schemas.microsoft.com/office/drawing/2014/main" id="{EBD6B364-E8A0-4C21-A5C2-75B39EE6D2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25302" r="25297"/>
          <a:stretch/>
        </p:blipFill>
        <p:spPr>
          <a:xfrm>
            <a:off x="324706" y="1270238"/>
            <a:ext cx="2834743" cy="316521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" name="Google Shape;153;p28">
            <a:extLst>
              <a:ext uri="{FF2B5EF4-FFF2-40B4-BE49-F238E27FC236}">
                <a16:creationId xmlns:a16="http://schemas.microsoft.com/office/drawing/2014/main" id="{3AE2F5AB-5B54-087A-F720-17CA553568E9}"/>
              </a:ext>
            </a:extLst>
          </p:cNvPr>
          <p:cNvCxnSpPr>
            <a:cxnSpLocks/>
          </p:cNvCxnSpPr>
          <p:nvPr/>
        </p:nvCxnSpPr>
        <p:spPr>
          <a:xfrm>
            <a:off x="6047474" y="694080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45453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 tmFilter="0, 0; .2, .5; .8, .5; 1, 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0" autoRev="1" fill="hold"/>
                                        <p:tgtEl>
                                          <p:spTgt spid="3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8" name="Google Shape;148;p28"/>
          <p:cNvSpPr txBox="1"/>
          <p:nvPr/>
        </p:nvSpPr>
        <p:spPr>
          <a:xfrm>
            <a:off x="6255974" y="361337"/>
            <a:ext cx="2888025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  <a:sym typeface="Fira Sans Condensed Light"/>
              </a:rPr>
              <a:t>Analyzing the impact of AI adoption on different industries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5272960" y="361337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Q1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cxnSp>
        <p:nvCxnSpPr>
          <p:cNvPr id="152" name="Google Shape;152;p28"/>
          <p:cNvCxnSpPr>
            <a:cxnSpLocks/>
          </p:cNvCxnSpPr>
          <p:nvPr/>
        </p:nvCxnSpPr>
        <p:spPr>
          <a:xfrm>
            <a:off x="6047474" y="695336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2" name="High">
            <a:extLst>
              <a:ext uri="{FF2B5EF4-FFF2-40B4-BE49-F238E27FC236}">
                <a16:creationId xmlns:a16="http://schemas.microsoft.com/office/drawing/2014/main" id="{5E611023-B486-4801-1BA4-AFA7F7B23532}"/>
              </a:ext>
            </a:extLst>
          </p:cNvPr>
          <p:cNvSpPr/>
          <p:nvPr/>
        </p:nvSpPr>
        <p:spPr>
          <a:xfrm>
            <a:off x="269081" y="987737"/>
            <a:ext cx="1122826" cy="3166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Rajdhani"/>
              </a:rPr>
              <a:t>High</a:t>
            </a:r>
            <a:endParaRPr lang="en-IN" sz="4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" name="Medium">
            <a:extLst>
              <a:ext uri="{FF2B5EF4-FFF2-40B4-BE49-F238E27FC236}">
                <a16:creationId xmlns:a16="http://schemas.microsoft.com/office/drawing/2014/main" id="{8EB52BCB-D06D-B94C-1C92-BA9D61A3978B}"/>
              </a:ext>
            </a:extLst>
          </p:cNvPr>
          <p:cNvSpPr/>
          <p:nvPr/>
        </p:nvSpPr>
        <p:spPr>
          <a:xfrm>
            <a:off x="2251402" y="987737"/>
            <a:ext cx="1122826" cy="3166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Rajdhani"/>
              </a:rPr>
              <a:t>Medium</a:t>
            </a:r>
            <a:endParaRPr lang="en-IN" sz="4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6" name="Low">
            <a:extLst>
              <a:ext uri="{FF2B5EF4-FFF2-40B4-BE49-F238E27FC236}">
                <a16:creationId xmlns:a16="http://schemas.microsoft.com/office/drawing/2014/main" id="{982E02C2-14BB-3758-44A1-2C8A083EA216}"/>
              </a:ext>
            </a:extLst>
          </p:cNvPr>
          <p:cNvSpPr/>
          <p:nvPr/>
        </p:nvSpPr>
        <p:spPr>
          <a:xfrm>
            <a:off x="4233722" y="987737"/>
            <a:ext cx="1122826" cy="3166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Rajdhani"/>
              </a:rPr>
              <a:t>Low</a:t>
            </a:r>
            <a:endParaRPr lang="en-IN" sz="4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Rajdhani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2CB92EF-190E-67A7-E26B-B39CCCC28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80" y="1642140"/>
            <a:ext cx="5097388" cy="316358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72AAD4F-0507-D06C-53E2-2233AF68D6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180" y="1653749"/>
            <a:ext cx="5093931" cy="3164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954FE74-CD50-F1B7-1CA3-0A403D72C8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180" y="1642140"/>
            <a:ext cx="5100845" cy="3164400"/>
          </a:xfrm>
          <a:prstGeom prst="rect">
            <a:avLst/>
          </a:prstGeom>
        </p:spPr>
      </p:pic>
      <p:sp>
        <p:nvSpPr>
          <p:cNvPr id="26" name="Callout: Bent Line 25">
            <a:extLst>
              <a:ext uri="{FF2B5EF4-FFF2-40B4-BE49-F238E27FC236}">
                <a16:creationId xmlns:a16="http://schemas.microsoft.com/office/drawing/2014/main" id="{B1DA2350-8786-2FF2-9ED3-AEFD5E2F0D22}"/>
              </a:ext>
            </a:extLst>
          </p:cNvPr>
          <p:cNvSpPr/>
          <p:nvPr/>
        </p:nvSpPr>
        <p:spPr>
          <a:xfrm>
            <a:off x="6705083" y="1845495"/>
            <a:ext cx="2063721" cy="1156445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Heath-care and Manufacturing industries has highly adopted AI among all other industries significantly by 11.56%. </a:t>
            </a:r>
          </a:p>
        </p:txBody>
      </p:sp>
      <p:sp>
        <p:nvSpPr>
          <p:cNvPr id="31" name="Callout: Bent Line 30">
            <a:extLst>
              <a:ext uri="{FF2B5EF4-FFF2-40B4-BE49-F238E27FC236}">
                <a16:creationId xmlns:a16="http://schemas.microsoft.com/office/drawing/2014/main" id="{F35A9C45-E088-3B89-F9FD-841BB4C3DD69}"/>
              </a:ext>
            </a:extLst>
          </p:cNvPr>
          <p:cNvSpPr/>
          <p:nvPr/>
        </p:nvSpPr>
        <p:spPr>
          <a:xfrm>
            <a:off x="6705083" y="1845495"/>
            <a:ext cx="2063721" cy="1156445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Lowest impact of AI is in Education industry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5802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6" grpId="2" animBg="1"/>
      <p:bldP spid="31" grpId="0" animBg="1"/>
      <p:bldP spid="31" grpId="1" animBg="1"/>
      <p:bldP spid="31" grpId="2" animBg="1"/>
      <p:bldP spid="31" grpId="3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cxnSp>
        <p:nvCxnSpPr>
          <p:cNvPr id="3" name="Google Shape;153;p28">
            <a:extLst>
              <a:ext uri="{FF2B5EF4-FFF2-40B4-BE49-F238E27FC236}">
                <a16:creationId xmlns:a16="http://schemas.microsoft.com/office/drawing/2014/main" id="{FD53107C-3DE4-B43A-A4F7-B880B4ACA378}"/>
              </a:ext>
            </a:extLst>
          </p:cNvPr>
          <p:cNvCxnSpPr>
            <a:cxnSpLocks/>
          </p:cNvCxnSpPr>
          <p:nvPr/>
        </p:nvCxnSpPr>
        <p:spPr>
          <a:xfrm>
            <a:off x="6047474" y="1435909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49;p28">
            <a:extLst>
              <a:ext uri="{FF2B5EF4-FFF2-40B4-BE49-F238E27FC236}">
                <a16:creationId xmlns:a16="http://schemas.microsoft.com/office/drawing/2014/main" id="{6FC8046D-0714-61ED-B823-1B0F2F82CB12}"/>
              </a:ext>
            </a:extLst>
          </p:cNvPr>
          <p:cNvSpPr txBox="1"/>
          <p:nvPr/>
        </p:nvSpPr>
        <p:spPr>
          <a:xfrm>
            <a:off x="6151724" y="1101906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Q2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7" name="Google Shape;148;p28">
            <a:extLst>
              <a:ext uri="{FF2B5EF4-FFF2-40B4-BE49-F238E27FC236}">
                <a16:creationId xmlns:a16="http://schemas.microsoft.com/office/drawing/2014/main" id="{630924BF-D8CF-E1FA-8104-02CB5681C7D3}"/>
              </a:ext>
            </a:extLst>
          </p:cNvPr>
          <p:cNvSpPr txBox="1"/>
          <p:nvPr/>
        </p:nvSpPr>
        <p:spPr>
          <a:xfrm>
            <a:off x="3591041" y="1101906"/>
            <a:ext cx="244029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</a:defRPr>
            </a:lvl1pPr>
          </a:lstStyle>
          <a:p>
            <a:r>
              <a:rPr lang="en-US" dirty="0">
                <a:sym typeface="Fira Sans Condensed Light"/>
              </a:rPr>
              <a:t>Understanding which skills are in demand across industries</a:t>
            </a:r>
            <a:endParaRPr dirty="0">
              <a:sym typeface="Fira Sans Condensed Light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F33063A-0110-1CEC-4AE5-615393D0F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495" y="847478"/>
            <a:ext cx="2771599" cy="3903279"/>
          </a:xfrm>
          <a:prstGeom prst="rect">
            <a:avLst/>
          </a:prstGeom>
        </p:spPr>
      </p:pic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6C319651-3B83-E64D-1C4F-A326BB1A041A}"/>
              </a:ext>
            </a:extLst>
          </p:cNvPr>
          <p:cNvSpPr/>
          <p:nvPr/>
        </p:nvSpPr>
        <p:spPr>
          <a:xfrm>
            <a:off x="6705083" y="1845495"/>
            <a:ext cx="2063721" cy="1156445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is an essential skill that most industries require.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3164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2" name="High">
            <a:extLst>
              <a:ext uri="{FF2B5EF4-FFF2-40B4-BE49-F238E27FC236}">
                <a16:creationId xmlns:a16="http://schemas.microsoft.com/office/drawing/2014/main" id="{5E611023-B486-4801-1BA4-AFA7F7B23532}"/>
              </a:ext>
            </a:extLst>
          </p:cNvPr>
          <p:cNvSpPr/>
          <p:nvPr/>
        </p:nvSpPr>
        <p:spPr>
          <a:xfrm>
            <a:off x="269081" y="987737"/>
            <a:ext cx="1122826" cy="3166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Rajdhani"/>
              </a:rPr>
              <a:t>High</a:t>
            </a:r>
            <a:endParaRPr lang="en-IN" sz="4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" name="Medium">
            <a:extLst>
              <a:ext uri="{FF2B5EF4-FFF2-40B4-BE49-F238E27FC236}">
                <a16:creationId xmlns:a16="http://schemas.microsoft.com/office/drawing/2014/main" id="{8EB52BCB-D06D-B94C-1C92-BA9D61A3978B}"/>
              </a:ext>
            </a:extLst>
          </p:cNvPr>
          <p:cNvSpPr/>
          <p:nvPr/>
        </p:nvSpPr>
        <p:spPr>
          <a:xfrm>
            <a:off x="2251402" y="987737"/>
            <a:ext cx="1122826" cy="3166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Rajdhani"/>
              </a:rPr>
              <a:t>Medium</a:t>
            </a:r>
            <a:endParaRPr lang="en-IN" sz="4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6" name="Low">
            <a:extLst>
              <a:ext uri="{FF2B5EF4-FFF2-40B4-BE49-F238E27FC236}">
                <a16:creationId xmlns:a16="http://schemas.microsoft.com/office/drawing/2014/main" id="{982E02C2-14BB-3758-44A1-2C8A083EA216}"/>
              </a:ext>
            </a:extLst>
          </p:cNvPr>
          <p:cNvSpPr/>
          <p:nvPr/>
        </p:nvSpPr>
        <p:spPr>
          <a:xfrm>
            <a:off x="4233722" y="987737"/>
            <a:ext cx="1122826" cy="3166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Rajdhani"/>
              </a:rPr>
              <a:t>Low</a:t>
            </a:r>
            <a:endParaRPr lang="en-IN" sz="40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Rajdhani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2CB92EF-190E-67A7-E26B-B39CCCC284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2231" y="1642140"/>
            <a:ext cx="5087285" cy="316358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72AAD4F-0507-D06C-53E2-2233AF68D69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32231" y="1641325"/>
            <a:ext cx="5088595" cy="31644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954FE74-CD50-F1B7-1CA3-0A403D72C88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30921" y="1641325"/>
            <a:ext cx="5064536" cy="3164400"/>
          </a:xfrm>
          <a:prstGeom prst="rect">
            <a:avLst/>
          </a:prstGeom>
        </p:spPr>
      </p:pic>
      <p:sp>
        <p:nvSpPr>
          <p:cNvPr id="26" name="Callout: Bent Line 25">
            <a:extLst>
              <a:ext uri="{FF2B5EF4-FFF2-40B4-BE49-F238E27FC236}">
                <a16:creationId xmlns:a16="http://schemas.microsoft.com/office/drawing/2014/main" id="{B1DA2350-8786-2FF2-9ED3-AEFD5E2F0D22}"/>
              </a:ext>
            </a:extLst>
          </p:cNvPr>
          <p:cNvSpPr/>
          <p:nvPr/>
        </p:nvSpPr>
        <p:spPr>
          <a:xfrm>
            <a:off x="6705083" y="1845495"/>
            <a:ext cx="2063721" cy="1156445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scientist job roles has highly adopted AI among all other significantly by 14.29%. </a:t>
            </a:r>
          </a:p>
        </p:txBody>
      </p:sp>
      <p:sp>
        <p:nvSpPr>
          <p:cNvPr id="31" name="Callout: Bent Line 30">
            <a:extLst>
              <a:ext uri="{FF2B5EF4-FFF2-40B4-BE49-F238E27FC236}">
                <a16:creationId xmlns:a16="http://schemas.microsoft.com/office/drawing/2014/main" id="{F35A9C45-E088-3B89-F9FD-841BB4C3DD69}"/>
              </a:ext>
            </a:extLst>
          </p:cNvPr>
          <p:cNvSpPr/>
          <p:nvPr/>
        </p:nvSpPr>
        <p:spPr>
          <a:xfrm>
            <a:off x="6706630" y="1845495"/>
            <a:ext cx="2063721" cy="1156445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HR manager are on the way of adopting AI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Google Shape;153;p28">
            <a:extLst>
              <a:ext uri="{FF2B5EF4-FFF2-40B4-BE49-F238E27FC236}">
                <a16:creationId xmlns:a16="http://schemas.microsoft.com/office/drawing/2014/main" id="{15644BE3-61B0-5574-A61B-DBA538BA2848}"/>
              </a:ext>
            </a:extLst>
          </p:cNvPr>
          <p:cNvCxnSpPr>
            <a:cxnSpLocks/>
          </p:cNvCxnSpPr>
          <p:nvPr/>
        </p:nvCxnSpPr>
        <p:spPr>
          <a:xfrm>
            <a:off x="6047474" y="547066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49;p28">
            <a:extLst>
              <a:ext uri="{FF2B5EF4-FFF2-40B4-BE49-F238E27FC236}">
                <a16:creationId xmlns:a16="http://schemas.microsoft.com/office/drawing/2014/main" id="{25FDF465-FE3D-D92F-15D9-5BC8694003B0}"/>
              </a:ext>
            </a:extLst>
          </p:cNvPr>
          <p:cNvSpPr txBox="1"/>
          <p:nvPr/>
        </p:nvSpPr>
        <p:spPr>
          <a:xfrm>
            <a:off x="5272960" y="206242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Q3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7" name="Google Shape;148;p28">
            <a:extLst>
              <a:ext uri="{FF2B5EF4-FFF2-40B4-BE49-F238E27FC236}">
                <a16:creationId xmlns:a16="http://schemas.microsoft.com/office/drawing/2014/main" id="{649ED05F-9188-F995-2269-9A35CB12EA36}"/>
              </a:ext>
            </a:extLst>
          </p:cNvPr>
          <p:cNvSpPr txBox="1"/>
          <p:nvPr/>
        </p:nvSpPr>
        <p:spPr>
          <a:xfrm>
            <a:off x="6255974" y="206242"/>
            <a:ext cx="2888025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Analyzing the impact of AI adoption on different job roles</a:t>
            </a:r>
          </a:p>
        </p:txBody>
      </p:sp>
    </p:spTree>
    <p:extLst>
      <p:ext uri="{BB962C8B-B14F-4D97-AF65-F5344CB8AC3E}">
        <p14:creationId xmlns:p14="http://schemas.microsoft.com/office/powerpoint/2010/main" val="3102443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31" grpId="0" animBg="1"/>
      <p:bldP spid="31" grpId="1" animBg="1"/>
      <p:bldP spid="31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cxnSp>
        <p:nvCxnSpPr>
          <p:cNvPr id="3" name="Google Shape;153;p28">
            <a:extLst>
              <a:ext uri="{FF2B5EF4-FFF2-40B4-BE49-F238E27FC236}">
                <a16:creationId xmlns:a16="http://schemas.microsoft.com/office/drawing/2014/main" id="{FD53107C-3DE4-B43A-A4F7-B880B4ACA378}"/>
              </a:ext>
            </a:extLst>
          </p:cNvPr>
          <p:cNvCxnSpPr>
            <a:cxnSpLocks/>
          </p:cNvCxnSpPr>
          <p:nvPr/>
        </p:nvCxnSpPr>
        <p:spPr>
          <a:xfrm>
            <a:off x="6047474" y="1166961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149;p28">
            <a:extLst>
              <a:ext uri="{FF2B5EF4-FFF2-40B4-BE49-F238E27FC236}">
                <a16:creationId xmlns:a16="http://schemas.microsoft.com/office/drawing/2014/main" id="{6FC8046D-0714-61ED-B823-1B0F2F82CB12}"/>
              </a:ext>
            </a:extLst>
          </p:cNvPr>
          <p:cNvSpPr txBox="1"/>
          <p:nvPr/>
        </p:nvSpPr>
        <p:spPr>
          <a:xfrm>
            <a:off x="6151724" y="832958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Q4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7" name="Google Shape;148;p28">
            <a:extLst>
              <a:ext uri="{FF2B5EF4-FFF2-40B4-BE49-F238E27FC236}">
                <a16:creationId xmlns:a16="http://schemas.microsoft.com/office/drawing/2014/main" id="{630924BF-D8CF-E1FA-8104-02CB5681C7D3}"/>
              </a:ext>
            </a:extLst>
          </p:cNvPr>
          <p:cNvSpPr txBox="1"/>
          <p:nvPr/>
        </p:nvSpPr>
        <p:spPr>
          <a:xfrm>
            <a:off x="3591041" y="832958"/>
            <a:ext cx="244029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>
                <a:solidFill>
                  <a:schemeClr val="lt2"/>
                </a:solidFill>
                <a:latin typeface="Times New Roman" panose="02020603050405020304" pitchFamily="18" charset="0"/>
                <a:ea typeface="Fira Sans Condensed Light"/>
                <a:cs typeface="Times New Roman" panose="02020603050405020304" pitchFamily="18" charset="0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Identifying job roles at high risk of automation and strategizing for workforce transitions</a:t>
            </a:r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6C319651-3B83-E64D-1C4F-A326BB1A041A}"/>
              </a:ext>
            </a:extLst>
          </p:cNvPr>
          <p:cNvSpPr/>
          <p:nvPr/>
        </p:nvSpPr>
        <p:spPr>
          <a:xfrm>
            <a:off x="6705083" y="1845495"/>
            <a:ext cx="2063721" cy="1156445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 analyst are at the highest risk of automation.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44AB4A-CF37-2FD1-AA5A-C18429A0C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94" y="1845495"/>
            <a:ext cx="5431421" cy="317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1246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6C319651-3B83-E64D-1C4F-A326BB1A041A}"/>
              </a:ext>
            </a:extLst>
          </p:cNvPr>
          <p:cNvSpPr/>
          <p:nvPr/>
        </p:nvSpPr>
        <p:spPr>
          <a:xfrm>
            <a:off x="6705083" y="1712236"/>
            <a:ext cx="2063721" cy="1564264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AI adoption is high, Data scientist typically earn highest salaries and when it’s low the high-earning people are the operations managers 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Google Shape;153;p28">
            <a:extLst>
              <a:ext uri="{FF2B5EF4-FFF2-40B4-BE49-F238E27FC236}">
                <a16:creationId xmlns:a16="http://schemas.microsoft.com/office/drawing/2014/main" id="{B1A424A2-CF94-AD54-B2F8-B9B772154610}"/>
              </a:ext>
            </a:extLst>
          </p:cNvPr>
          <p:cNvCxnSpPr>
            <a:cxnSpLocks/>
          </p:cNvCxnSpPr>
          <p:nvPr/>
        </p:nvCxnSpPr>
        <p:spPr>
          <a:xfrm>
            <a:off x="6041025" y="542306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" name="Google Shape;149;p28">
            <a:extLst>
              <a:ext uri="{FF2B5EF4-FFF2-40B4-BE49-F238E27FC236}">
                <a16:creationId xmlns:a16="http://schemas.microsoft.com/office/drawing/2014/main" id="{F5544D73-B3E3-58C2-1644-F8C60F486D00}"/>
              </a:ext>
            </a:extLst>
          </p:cNvPr>
          <p:cNvSpPr txBox="1"/>
          <p:nvPr/>
        </p:nvSpPr>
        <p:spPr>
          <a:xfrm>
            <a:off x="5266511" y="194657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Q5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10" name="Google Shape;148;p28">
            <a:extLst>
              <a:ext uri="{FF2B5EF4-FFF2-40B4-BE49-F238E27FC236}">
                <a16:creationId xmlns:a16="http://schemas.microsoft.com/office/drawing/2014/main" id="{F2865361-DA93-A15B-D106-F09825AA3A77}"/>
              </a:ext>
            </a:extLst>
          </p:cNvPr>
          <p:cNvSpPr txBox="1"/>
          <p:nvPr/>
        </p:nvSpPr>
        <p:spPr>
          <a:xfrm>
            <a:off x="6249525" y="194657"/>
            <a:ext cx="2740541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AI adoption and salary ranges across different job roles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ira Sans Condensed Light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1830B4C-D0ED-EE4E-65A9-61F62630E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25" y="1198588"/>
            <a:ext cx="5449721" cy="3208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5615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-90920" y="2157"/>
            <a:ext cx="3667835" cy="8919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Interp</a:t>
            </a:r>
            <a:r>
              <a:rPr lang="en-IN" sz="40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retation</a:t>
            </a:r>
            <a:r>
              <a:rPr lang="en-IN" sz="4000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Anton"/>
              </a:rPr>
              <a:t>:</a:t>
            </a:r>
            <a:endParaRPr sz="4000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Anton"/>
            </a:endParaRPr>
          </a:p>
        </p:txBody>
      </p:sp>
      <p:cxnSp>
        <p:nvCxnSpPr>
          <p:cNvPr id="143" name="Google Shape;143;p28"/>
          <p:cNvCxnSpPr>
            <a:cxnSpLocks/>
          </p:cNvCxnSpPr>
          <p:nvPr/>
        </p:nvCxnSpPr>
        <p:spPr>
          <a:xfrm>
            <a:off x="6151750" y="-92149"/>
            <a:ext cx="0" cy="5429693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" name="Google Shape;149;p28">
            <a:extLst>
              <a:ext uri="{FF2B5EF4-FFF2-40B4-BE49-F238E27FC236}">
                <a16:creationId xmlns:a16="http://schemas.microsoft.com/office/drawing/2014/main" id="{29C9AC4C-E463-4160-9AB3-24799DA43E78}"/>
              </a:ext>
            </a:extLst>
          </p:cNvPr>
          <p:cNvSpPr txBox="1"/>
          <p:nvPr/>
        </p:nvSpPr>
        <p:spPr>
          <a:xfrm>
            <a:off x="5272960" y="4784299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sp>
        <p:nvSpPr>
          <p:cNvPr id="53" name="Google Shape;148;p28">
            <a:extLst>
              <a:ext uri="{FF2B5EF4-FFF2-40B4-BE49-F238E27FC236}">
                <a16:creationId xmlns:a16="http://schemas.microsoft.com/office/drawing/2014/main" id="{F6AEDCCC-5455-4C25-8463-D9594CAC96F6}"/>
              </a:ext>
            </a:extLst>
          </p:cNvPr>
          <p:cNvSpPr txBox="1"/>
          <p:nvPr/>
        </p:nvSpPr>
        <p:spPr>
          <a:xfrm>
            <a:off x="6255974" y="4784299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  <a:latin typeface="Times New Roman" panose="02020603050405020304" pitchFamily="18" charset="0"/>
              <a:ea typeface="Fira Sans Condensed Light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6C319651-3B83-E64D-1C4F-A326BB1A041A}"/>
              </a:ext>
            </a:extLst>
          </p:cNvPr>
          <p:cNvSpPr/>
          <p:nvPr/>
        </p:nvSpPr>
        <p:spPr>
          <a:xfrm>
            <a:off x="6705083" y="1712236"/>
            <a:ext cx="2063721" cy="1564264"/>
          </a:xfrm>
          <a:prstGeom prst="borderCallout2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AI adoption is high, Paris gives highest salaries and when it’s low the high-earning location is Singapore</a:t>
            </a:r>
            <a:endParaRPr lang="en-IN"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Google Shape;154;p28">
            <a:extLst>
              <a:ext uri="{FF2B5EF4-FFF2-40B4-BE49-F238E27FC236}">
                <a16:creationId xmlns:a16="http://schemas.microsoft.com/office/drawing/2014/main" id="{2D28059D-AD8F-2D42-2263-742E36149506}"/>
              </a:ext>
            </a:extLst>
          </p:cNvPr>
          <p:cNvCxnSpPr>
            <a:cxnSpLocks/>
          </p:cNvCxnSpPr>
          <p:nvPr/>
        </p:nvCxnSpPr>
        <p:spPr>
          <a:xfrm>
            <a:off x="6047473" y="1248095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148;p28">
            <a:extLst>
              <a:ext uri="{FF2B5EF4-FFF2-40B4-BE49-F238E27FC236}">
                <a16:creationId xmlns:a16="http://schemas.microsoft.com/office/drawing/2014/main" id="{DC0B5B8C-82DB-08E5-032B-BF4108DBC9AA}"/>
              </a:ext>
            </a:extLst>
          </p:cNvPr>
          <p:cNvSpPr txBox="1"/>
          <p:nvPr/>
        </p:nvSpPr>
        <p:spPr>
          <a:xfrm>
            <a:off x="3967609" y="894131"/>
            <a:ext cx="2063723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Fira Sans Condensed Light"/>
              </a:rPr>
              <a:t>AI adoption and salary ranges across different locations</a:t>
            </a:r>
            <a:endParaRPr dirty="0">
              <a:solidFill>
                <a:schemeClr val="lt2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Fira Sans Condensed Light"/>
            </a:endParaRPr>
          </a:p>
        </p:txBody>
      </p:sp>
      <p:sp>
        <p:nvSpPr>
          <p:cNvPr id="4" name="Google Shape;149;p28">
            <a:extLst>
              <a:ext uri="{FF2B5EF4-FFF2-40B4-BE49-F238E27FC236}">
                <a16:creationId xmlns:a16="http://schemas.microsoft.com/office/drawing/2014/main" id="{B1F9CBDC-C705-1B90-49F3-02283D0F06A1}"/>
              </a:ext>
            </a:extLst>
          </p:cNvPr>
          <p:cNvSpPr txBox="1"/>
          <p:nvPr/>
        </p:nvSpPr>
        <p:spPr>
          <a:xfrm>
            <a:off x="6151723" y="916013"/>
            <a:ext cx="75837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bg1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Rajdhani"/>
                <a:cs typeface="Times New Roman" panose="02020603050405020304" pitchFamily="18" charset="0"/>
                <a:sym typeface="Rajdhani"/>
              </a:rPr>
              <a:t>Q6</a:t>
            </a:r>
            <a:endParaRPr sz="2400" b="1" dirty="0">
              <a:solidFill>
                <a:schemeClr val="bg1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Rajdhani"/>
              <a:cs typeface="Times New Roman" panose="02020603050405020304" pitchFamily="18" charset="0"/>
              <a:sym typeface="Rajdhan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522652-9B7B-02C0-0ABA-034FEC3BD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977" y="1497702"/>
            <a:ext cx="3711964" cy="29919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0C9D0CB-CB12-CF16-2BB8-C706BCFE42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31" y="723972"/>
            <a:ext cx="950253" cy="1976528"/>
          </a:xfrm>
          <a:prstGeom prst="rect">
            <a:avLst/>
          </a:prstGeom>
        </p:spPr>
      </p:pic>
      <p:sp>
        <p:nvSpPr>
          <p:cNvPr id="15" name="Callout: Down Arrow 14">
            <a:extLst>
              <a:ext uri="{FF2B5EF4-FFF2-40B4-BE49-F238E27FC236}">
                <a16:creationId xmlns:a16="http://schemas.microsoft.com/office/drawing/2014/main" id="{0E10DD94-BE48-FCC9-5F70-9B04A3DB72B9}"/>
              </a:ext>
            </a:extLst>
          </p:cNvPr>
          <p:cNvSpPr/>
          <p:nvPr/>
        </p:nvSpPr>
        <p:spPr>
          <a:xfrm>
            <a:off x="2212253" y="916014"/>
            <a:ext cx="1296483" cy="604518"/>
          </a:xfrm>
          <a:prstGeom prst="downArrowCallout">
            <a:avLst>
              <a:gd name="adj1" fmla="val 13630"/>
              <a:gd name="adj2" fmla="val 12494"/>
              <a:gd name="adj3" fmla="val 25000"/>
              <a:gd name="adj4" fmla="val 5247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l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High, 92098.87</a:t>
            </a:r>
          </a:p>
        </p:txBody>
      </p:sp>
      <p:sp>
        <p:nvSpPr>
          <p:cNvPr id="16" name="Callout: Down Arrow 15">
            <a:extLst>
              <a:ext uri="{FF2B5EF4-FFF2-40B4-BE49-F238E27FC236}">
                <a16:creationId xmlns:a16="http://schemas.microsoft.com/office/drawing/2014/main" id="{5850C4EA-9193-32AF-6A5C-CF008BF98946}"/>
              </a:ext>
            </a:extLst>
          </p:cNvPr>
          <p:cNvSpPr/>
          <p:nvPr/>
        </p:nvSpPr>
        <p:spPr>
          <a:xfrm rot="16200000">
            <a:off x="292032" y="3791485"/>
            <a:ext cx="626402" cy="1120004"/>
          </a:xfrm>
          <a:prstGeom prst="downArrowCallout">
            <a:avLst>
              <a:gd name="adj1" fmla="val 9239"/>
              <a:gd name="adj2" fmla="val 12494"/>
              <a:gd name="adj3" fmla="val 25000"/>
              <a:gd name="adj4" fmla="val 7507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7" name="Callout: Down Arrow 16">
            <a:extLst>
              <a:ext uri="{FF2B5EF4-FFF2-40B4-BE49-F238E27FC236}">
                <a16:creationId xmlns:a16="http://schemas.microsoft.com/office/drawing/2014/main" id="{87212344-890A-A0B4-8E13-65580390E9DE}"/>
              </a:ext>
            </a:extLst>
          </p:cNvPr>
          <p:cNvSpPr/>
          <p:nvPr/>
        </p:nvSpPr>
        <p:spPr>
          <a:xfrm rot="5400000">
            <a:off x="4861628" y="3791485"/>
            <a:ext cx="626402" cy="1120004"/>
          </a:xfrm>
          <a:prstGeom prst="downArrowCallout">
            <a:avLst>
              <a:gd name="adj1" fmla="val 9239"/>
              <a:gd name="adj2" fmla="val 12494"/>
              <a:gd name="adj3" fmla="val 25000"/>
              <a:gd name="adj4" fmla="val 7507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BA1F05E-B988-C9C7-3820-2F7A0EB369FC}"/>
              </a:ext>
            </a:extLst>
          </p:cNvPr>
          <p:cNvSpPr txBox="1"/>
          <p:nvPr/>
        </p:nvSpPr>
        <p:spPr>
          <a:xfrm>
            <a:off x="36358" y="4089877"/>
            <a:ext cx="8868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lt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Medium, 91455.55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EFD6EC6-15F0-67F7-27A0-9C9A91D24D59}"/>
              </a:ext>
            </a:extLst>
          </p:cNvPr>
          <p:cNvSpPr txBox="1"/>
          <p:nvPr/>
        </p:nvSpPr>
        <p:spPr>
          <a:xfrm>
            <a:off x="4917013" y="4060833"/>
            <a:ext cx="8868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lt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Low, 92060.45</a:t>
            </a:r>
          </a:p>
        </p:txBody>
      </p:sp>
    </p:spTree>
    <p:extLst>
      <p:ext uri="{BB962C8B-B14F-4D97-AF65-F5344CB8AC3E}">
        <p14:creationId xmlns:p14="http://schemas.microsoft.com/office/powerpoint/2010/main" val="7961218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</TotalTime>
  <Words>574</Words>
  <Application>Microsoft Office PowerPoint</Application>
  <PresentationFormat>On-screen Show (16:9)</PresentationFormat>
  <Paragraphs>95</Paragraphs>
  <Slides>18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Fira Sans Condensed Light</vt:lpstr>
      <vt:lpstr>Rajdhani</vt:lpstr>
      <vt:lpstr>Times New Roman</vt:lpstr>
      <vt:lpstr>Arial</vt:lpstr>
      <vt:lpstr>Adobe Caslon Pro Bold</vt:lpstr>
      <vt:lpstr>Ai Tech Agency by Slidesgo</vt:lpstr>
      <vt:lpstr>PowerPoint Presentation</vt:lpstr>
      <vt:lpstr>Questions:</vt:lpstr>
      <vt:lpstr>Questions:</vt:lpstr>
      <vt:lpstr>Interpretation:</vt:lpstr>
      <vt:lpstr>Interpretation:</vt:lpstr>
      <vt:lpstr>Interpretation:</vt:lpstr>
      <vt:lpstr>Interpretation:</vt:lpstr>
      <vt:lpstr>Interpretation:</vt:lpstr>
      <vt:lpstr>Interpretation:</vt:lpstr>
      <vt:lpstr>Interpretation:</vt:lpstr>
      <vt:lpstr>Interpretation:</vt:lpstr>
      <vt:lpstr>Interpretation:</vt:lpstr>
      <vt:lpstr>Interpretation:</vt:lpstr>
      <vt:lpstr>Interpretation:</vt:lpstr>
      <vt:lpstr>Interpretation: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Nishma</dc:creator>
  <cp:lastModifiedBy>Nishma</cp:lastModifiedBy>
  <cp:revision>86</cp:revision>
  <dcterms:modified xsi:type="dcterms:W3CDTF">2024-08-31T15:42:02Z</dcterms:modified>
</cp:coreProperties>
</file>